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57" r:id="rId3"/>
    <p:sldId id="261" r:id="rId4"/>
    <p:sldId id="266" r:id="rId5"/>
    <p:sldId id="285" r:id="rId6"/>
    <p:sldId id="286" r:id="rId7"/>
    <p:sldId id="287" r:id="rId8"/>
    <p:sldId id="288" r:id="rId9"/>
    <p:sldId id="284" r:id="rId10"/>
    <p:sldId id="260" r:id="rId11"/>
    <p:sldId id="262" r:id="rId12"/>
    <p:sldId id="263" r:id="rId13"/>
    <p:sldId id="264" r:id="rId14"/>
    <p:sldId id="283" r:id="rId15"/>
    <p:sldId id="265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>
        <p:scale>
          <a:sx n="141" d="100"/>
          <a:sy n="141" d="100"/>
        </p:scale>
        <p:origin x="-76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344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CAD032-8BE7-4BBA-B779-B0CAC3B700D6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1EF9457-DE4E-4573-A028-5ABBF4B61758}">
      <dgm:prSet phldrT="[Text]"/>
      <dgm:spPr/>
      <dgm:t>
        <a:bodyPr/>
        <a:lstStyle/>
        <a:p>
          <a:r>
            <a:rPr lang="en-US" dirty="0" smtClean="0"/>
            <a:t>Seek Feedback from Impacted Employees and Units</a:t>
          </a:r>
          <a:endParaRPr lang="en-US" dirty="0"/>
        </a:p>
      </dgm:t>
    </dgm:pt>
    <dgm:pt modelId="{1F99CFE6-E6AD-40CB-8F15-1D67D90899CE}" type="parTrans" cxnId="{2ACC845E-523C-4498-A7F9-5724BBE82556}">
      <dgm:prSet/>
      <dgm:spPr/>
      <dgm:t>
        <a:bodyPr/>
        <a:lstStyle/>
        <a:p>
          <a:endParaRPr lang="en-US"/>
        </a:p>
      </dgm:t>
    </dgm:pt>
    <dgm:pt modelId="{DDE263B0-D865-43C1-88D7-32E359C2C02F}" type="sibTrans" cxnId="{2ACC845E-523C-4498-A7F9-5724BBE82556}">
      <dgm:prSet/>
      <dgm:spPr/>
      <dgm:t>
        <a:bodyPr/>
        <a:lstStyle/>
        <a:p>
          <a:endParaRPr lang="en-US"/>
        </a:p>
      </dgm:t>
    </dgm:pt>
    <dgm:pt modelId="{37EAFF91-1BE3-4A56-AF2D-18B4B49C0A44}">
      <dgm:prSet phldrT="[Text]"/>
      <dgm:spPr/>
      <dgm:t>
        <a:bodyPr/>
        <a:lstStyle/>
        <a:p>
          <a:r>
            <a:rPr lang="en-US" dirty="0" smtClean="0"/>
            <a:t>Invited employees to visit with ER/LR or Provost Office</a:t>
          </a:r>
          <a:endParaRPr lang="en-US" dirty="0"/>
        </a:p>
      </dgm:t>
    </dgm:pt>
    <dgm:pt modelId="{B73B62F2-76EC-4177-8776-4C52968F8643}" type="parTrans" cxnId="{78FE0086-2900-4DE0-BE37-7FB64F2CEFBF}">
      <dgm:prSet/>
      <dgm:spPr/>
      <dgm:t>
        <a:bodyPr/>
        <a:lstStyle/>
        <a:p>
          <a:endParaRPr lang="en-US"/>
        </a:p>
      </dgm:t>
    </dgm:pt>
    <dgm:pt modelId="{3C643A2B-A084-4279-BACB-C3648A7D209E}" type="sibTrans" cxnId="{78FE0086-2900-4DE0-BE37-7FB64F2CEFBF}">
      <dgm:prSet/>
      <dgm:spPr/>
      <dgm:t>
        <a:bodyPr/>
        <a:lstStyle/>
        <a:p>
          <a:endParaRPr lang="en-US"/>
        </a:p>
      </dgm:t>
    </dgm:pt>
    <dgm:pt modelId="{BD880FD9-D37B-483A-B453-80FD067FD736}">
      <dgm:prSet phldrT="[Text]"/>
      <dgm:spPr/>
      <dgm:t>
        <a:bodyPr/>
        <a:lstStyle/>
        <a:p>
          <a:r>
            <a:rPr lang="en-US" dirty="0" smtClean="0"/>
            <a:t>Met with relevant administrators</a:t>
          </a:r>
          <a:endParaRPr lang="en-US" dirty="0"/>
        </a:p>
      </dgm:t>
    </dgm:pt>
    <dgm:pt modelId="{4E911994-75DF-41DD-8C99-212CD44C79D4}" type="parTrans" cxnId="{51564946-9010-4C2D-AD23-F986F7E049BB}">
      <dgm:prSet/>
      <dgm:spPr/>
      <dgm:t>
        <a:bodyPr/>
        <a:lstStyle/>
        <a:p>
          <a:endParaRPr lang="en-US"/>
        </a:p>
      </dgm:t>
    </dgm:pt>
    <dgm:pt modelId="{80344968-2656-439E-8D35-E8A5114AD31D}" type="sibTrans" cxnId="{51564946-9010-4C2D-AD23-F986F7E049BB}">
      <dgm:prSet/>
      <dgm:spPr/>
      <dgm:t>
        <a:bodyPr/>
        <a:lstStyle/>
        <a:p>
          <a:endParaRPr lang="en-US"/>
        </a:p>
      </dgm:t>
    </dgm:pt>
    <dgm:pt modelId="{0612898B-9E5B-42C9-843F-1CAD740E836F}">
      <dgm:prSet phldrT="[Text]"/>
      <dgm:spPr/>
      <dgm:t>
        <a:bodyPr/>
        <a:lstStyle/>
        <a:p>
          <a:r>
            <a:rPr lang="en-US" dirty="0" smtClean="0"/>
            <a:t>Evaluated Documents</a:t>
          </a:r>
          <a:endParaRPr lang="en-US" dirty="0"/>
        </a:p>
      </dgm:t>
    </dgm:pt>
    <dgm:pt modelId="{FAD77BBF-BFA3-4B62-98B1-C04A45ADE373}" type="parTrans" cxnId="{A86EBB8D-B2D1-497A-98DD-45640A519365}">
      <dgm:prSet/>
      <dgm:spPr/>
      <dgm:t>
        <a:bodyPr/>
        <a:lstStyle/>
        <a:p>
          <a:endParaRPr lang="en-US"/>
        </a:p>
      </dgm:t>
    </dgm:pt>
    <dgm:pt modelId="{562ABA6B-C82B-4528-94F3-0C4E4EC9B55E}" type="sibTrans" cxnId="{A86EBB8D-B2D1-497A-98DD-45640A519365}">
      <dgm:prSet/>
      <dgm:spPr/>
      <dgm:t>
        <a:bodyPr/>
        <a:lstStyle/>
        <a:p>
          <a:endParaRPr lang="en-US"/>
        </a:p>
      </dgm:t>
    </dgm:pt>
    <dgm:pt modelId="{0FA5654C-AC25-46F2-848F-6020FC9CDDA7}">
      <dgm:prSet phldrT="[Text]"/>
      <dgm:spPr/>
      <dgm:t>
        <a:bodyPr/>
        <a:lstStyle/>
        <a:p>
          <a:r>
            <a:rPr lang="en-US" dirty="0" smtClean="0"/>
            <a:t>Program Document</a:t>
          </a:r>
          <a:endParaRPr lang="en-US" dirty="0"/>
        </a:p>
      </dgm:t>
    </dgm:pt>
    <dgm:pt modelId="{272D92EB-CBD5-45DB-92CF-5CB46AE4454C}" type="parTrans" cxnId="{24816891-EC4F-412D-897D-CE9A9771FCDE}">
      <dgm:prSet/>
      <dgm:spPr/>
      <dgm:t>
        <a:bodyPr/>
        <a:lstStyle/>
        <a:p>
          <a:endParaRPr lang="en-US"/>
        </a:p>
      </dgm:t>
    </dgm:pt>
    <dgm:pt modelId="{9C85BCA2-CBF5-4091-9A41-1ADBC8E26B21}" type="sibTrans" cxnId="{24816891-EC4F-412D-897D-CE9A9771FCDE}">
      <dgm:prSet/>
      <dgm:spPr/>
      <dgm:t>
        <a:bodyPr/>
        <a:lstStyle/>
        <a:p>
          <a:endParaRPr lang="en-US"/>
        </a:p>
      </dgm:t>
    </dgm:pt>
    <dgm:pt modelId="{F886D944-8193-4001-93B0-23829BF47325}">
      <dgm:prSet phldrT="[Text]"/>
      <dgm:spPr/>
      <dgm:t>
        <a:bodyPr/>
        <a:lstStyle/>
        <a:p>
          <a:r>
            <a:rPr lang="en-US" dirty="0" smtClean="0"/>
            <a:t>Vacation Leave Policy</a:t>
          </a:r>
          <a:endParaRPr lang="en-US" dirty="0"/>
        </a:p>
      </dgm:t>
    </dgm:pt>
    <dgm:pt modelId="{70300693-FD08-489C-B810-9A9F8DF4BA8B}" type="parTrans" cxnId="{6C1903D0-7D64-4214-AD1D-1CC3BC923AE3}">
      <dgm:prSet/>
      <dgm:spPr/>
      <dgm:t>
        <a:bodyPr/>
        <a:lstStyle/>
        <a:p>
          <a:endParaRPr lang="en-US"/>
        </a:p>
      </dgm:t>
    </dgm:pt>
    <dgm:pt modelId="{36BADEDB-D74E-49C1-BAE7-2C246735A2EC}" type="sibTrans" cxnId="{6C1903D0-7D64-4214-AD1D-1CC3BC923AE3}">
      <dgm:prSet/>
      <dgm:spPr/>
      <dgm:t>
        <a:bodyPr/>
        <a:lstStyle/>
        <a:p>
          <a:endParaRPr lang="en-US"/>
        </a:p>
      </dgm:t>
    </dgm:pt>
    <dgm:pt modelId="{E00AD29D-C118-4046-A5F3-F9672C7733DA}">
      <dgm:prSet phldrT="[Text]"/>
      <dgm:spPr/>
      <dgm:t>
        <a:bodyPr/>
        <a:lstStyle/>
        <a:p>
          <a:r>
            <a:rPr lang="en-US" dirty="0" smtClean="0"/>
            <a:t>Create Recommendations</a:t>
          </a:r>
          <a:endParaRPr lang="en-US" dirty="0"/>
        </a:p>
      </dgm:t>
    </dgm:pt>
    <dgm:pt modelId="{1E5341BE-A899-44F8-8083-C018BECEE767}" type="parTrans" cxnId="{092D3351-A5A8-4551-8095-8D65B0B2C579}">
      <dgm:prSet/>
      <dgm:spPr/>
      <dgm:t>
        <a:bodyPr/>
        <a:lstStyle/>
        <a:p>
          <a:endParaRPr lang="en-US"/>
        </a:p>
      </dgm:t>
    </dgm:pt>
    <dgm:pt modelId="{366930D9-D637-4935-9ABB-BC4612B36E98}" type="sibTrans" cxnId="{092D3351-A5A8-4551-8095-8D65B0B2C579}">
      <dgm:prSet/>
      <dgm:spPr/>
      <dgm:t>
        <a:bodyPr/>
        <a:lstStyle/>
        <a:p>
          <a:endParaRPr lang="en-US"/>
        </a:p>
      </dgm:t>
    </dgm:pt>
    <dgm:pt modelId="{CE20EA06-097F-45DC-A354-D9343AD12368}">
      <dgm:prSet phldrT="[Text]"/>
      <dgm:spPr/>
      <dgm:t>
        <a:bodyPr/>
        <a:lstStyle/>
        <a:p>
          <a:r>
            <a:rPr lang="en-US" dirty="0" smtClean="0"/>
            <a:t>Looking at renaming the program</a:t>
          </a:r>
          <a:endParaRPr lang="en-US" dirty="0"/>
        </a:p>
      </dgm:t>
    </dgm:pt>
    <dgm:pt modelId="{342A27BD-C7A2-49DD-B144-3B42DA88C348}" type="parTrans" cxnId="{7E8043F5-C448-4BC9-95B3-0127421CEB00}">
      <dgm:prSet/>
      <dgm:spPr/>
      <dgm:t>
        <a:bodyPr/>
        <a:lstStyle/>
        <a:p>
          <a:endParaRPr lang="en-US"/>
        </a:p>
      </dgm:t>
    </dgm:pt>
    <dgm:pt modelId="{8C21ABD2-EF09-4EE4-B6B5-8D8007A81108}" type="sibTrans" cxnId="{7E8043F5-C448-4BC9-95B3-0127421CEB00}">
      <dgm:prSet/>
      <dgm:spPr/>
      <dgm:t>
        <a:bodyPr/>
        <a:lstStyle/>
        <a:p>
          <a:endParaRPr lang="en-US"/>
        </a:p>
      </dgm:t>
    </dgm:pt>
    <dgm:pt modelId="{63361C5E-D216-40F2-A8DB-FE84E9ABADC1}">
      <dgm:prSet phldrT="[Text]"/>
      <dgm:spPr/>
      <dgm:t>
        <a:bodyPr/>
        <a:lstStyle/>
        <a:p>
          <a:r>
            <a:rPr lang="en-US" dirty="0" smtClean="0"/>
            <a:t>Seek Informal Feedback from Stakeholders</a:t>
          </a:r>
          <a:endParaRPr lang="en-US" dirty="0"/>
        </a:p>
      </dgm:t>
    </dgm:pt>
    <dgm:pt modelId="{D745EE3F-88E8-4A9B-B462-585FEBA7B00A}" type="parTrans" cxnId="{EC683394-0FDB-4237-A2E1-8AA50616FAB9}">
      <dgm:prSet/>
      <dgm:spPr/>
      <dgm:t>
        <a:bodyPr/>
        <a:lstStyle/>
        <a:p>
          <a:endParaRPr lang="en-US"/>
        </a:p>
      </dgm:t>
    </dgm:pt>
    <dgm:pt modelId="{793364BC-55D8-49FC-9C5A-AB4B67B30E73}" type="sibTrans" cxnId="{EC683394-0FDB-4237-A2E1-8AA50616FAB9}">
      <dgm:prSet/>
      <dgm:spPr/>
      <dgm:t>
        <a:bodyPr/>
        <a:lstStyle/>
        <a:p>
          <a:endParaRPr lang="en-US"/>
        </a:p>
      </dgm:t>
    </dgm:pt>
    <dgm:pt modelId="{67F7D0E8-35BB-4663-8AE1-A7AD78F33584}">
      <dgm:prSet phldrT="[Text]"/>
      <dgm:spPr/>
      <dgm:t>
        <a:bodyPr/>
        <a:lstStyle/>
        <a:p>
          <a:r>
            <a:rPr lang="en-US" dirty="0" smtClean="0"/>
            <a:t>Flex Time Policy</a:t>
          </a:r>
          <a:endParaRPr lang="en-US" dirty="0"/>
        </a:p>
      </dgm:t>
    </dgm:pt>
    <dgm:pt modelId="{E66C52DE-D504-4A0A-90EB-242435C47275}" type="parTrans" cxnId="{A21584DE-4F4A-4FBA-8CA1-28D932E718A1}">
      <dgm:prSet/>
      <dgm:spPr/>
      <dgm:t>
        <a:bodyPr/>
        <a:lstStyle/>
        <a:p>
          <a:endParaRPr lang="en-US"/>
        </a:p>
      </dgm:t>
    </dgm:pt>
    <dgm:pt modelId="{0DB9A854-7B60-4E30-9ED7-098040C3DE29}" type="sibTrans" cxnId="{A21584DE-4F4A-4FBA-8CA1-28D932E718A1}">
      <dgm:prSet/>
      <dgm:spPr/>
      <dgm:t>
        <a:bodyPr/>
        <a:lstStyle/>
        <a:p>
          <a:endParaRPr lang="en-US"/>
        </a:p>
      </dgm:t>
    </dgm:pt>
    <dgm:pt modelId="{F3BA115D-9124-498E-9A4C-82E97365FAE7}">
      <dgm:prSet phldrT="[Text]"/>
      <dgm:spPr/>
      <dgm:t>
        <a:bodyPr/>
        <a:lstStyle/>
        <a:p>
          <a:r>
            <a:rPr lang="en-US" dirty="0" smtClean="0"/>
            <a:t>Office Hours Policy</a:t>
          </a:r>
          <a:endParaRPr lang="en-US" dirty="0"/>
        </a:p>
      </dgm:t>
    </dgm:pt>
    <dgm:pt modelId="{8913E808-DA14-4F53-B6E0-876DA02BE04C}" type="parTrans" cxnId="{A561CF7C-7A1D-4092-8531-CE2724881A5C}">
      <dgm:prSet/>
      <dgm:spPr/>
      <dgm:t>
        <a:bodyPr/>
        <a:lstStyle/>
        <a:p>
          <a:endParaRPr lang="en-US"/>
        </a:p>
      </dgm:t>
    </dgm:pt>
    <dgm:pt modelId="{5AFD6F02-932C-4CC6-A84B-A87F8E433CDD}" type="sibTrans" cxnId="{A561CF7C-7A1D-4092-8531-CE2724881A5C}">
      <dgm:prSet/>
      <dgm:spPr/>
      <dgm:t>
        <a:bodyPr/>
        <a:lstStyle/>
        <a:p>
          <a:endParaRPr lang="en-US"/>
        </a:p>
      </dgm:t>
    </dgm:pt>
    <dgm:pt modelId="{2F292045-DA4C-47B1-BA61-F92AA0BA9A1C}">
      <dgm:prSet phldrT="[Text]"/>
      <dgm:spPr/>
      <dgm:t>
        <a:bodyPr/>
        <a:lstStyle/>
        <a:p>
          <a:r>
            <a:rPr lang="en-US" dirty="0" smtClean="0"/>
            <a:t>Established Operating Assumptions</a:t>
          </a:r>
          <a:endParaRPr lang="en-US" dirty="0"/>
        </a:p>
      </dgm:t>
    </dgm:pt>
    <dgm:pt modelId="{3D35CF64-B844-4718-8256-C4F98FB5E42C}" type="parTrans" cxnId="{0A458773-9F0E-4183-972B-B6EA96B61E2E}">
      <dgm:prSet/>
      <dgm:spPr/>
      <dgm:t>
        <a:bodyPr/>
        <a:lstStyle/>
        <a:p>
          <a:endParaRPr lang="en-US"/>
        </a:p>
      </dgm:t>
    </dgm:pt>
    <dgm:pt modelId="{E0DB41C0-661C-4D3E-B709-ACF703646E08}" type="sibTrans" cxnId="{0A458773-9F0E-4183-972B-B6EA96B61E2E}">
      <dgm:prSet/>
      <dgm:spPr/>
      <dgm:t>
        <a:bodyPr/>
        <a:lstStyle/>
        <a:p>
          <a:endParaRPr lang="en-US"/>
        </a:p>
      </dgm:t>
    </dgm:pt>
    <dgm:pt modelId="{1A20DF9D-85CB-4C33-A7CA-F340ACB54442}">
      <dgm:prSet phldrT="[Text]"/>
      <dgm:spPr/>
      <dgm:t>
        <a:bodyPr/>
        <a:lstStyle/>
        <a:p>
          <a:r>
            <a:rPr lang="en-US" dirty="0" smtClean="0"/>
            <a:t>P&amp;S Council</a:t>
          </a:r>
          <a:endParaRPr lang="en-US" dirty="0"/>
        </a:p>
      </dgm:t>
    </dgm:pt>
    <dgm:pt modelId="{84BD06A6-96F3-4518-8ABE-5F15F8EF274F}" type="parTrans" cxnId="{7AE3630B-E003-44EC-8466-9DA19C9F3820}">
      <dgm:prSet/>
      <dgm:spPr/>
      <dgm:t>
        <a:bodyPr/>
        <a:lstStyle/>
        <a:p>
          <a:endParaRPr lang="en-US"/>
        </a:p>
      </dgm:t>
    </dgm:pt>
    <dgm:pt modelId="{03EA76AA-8980-4943-9045-3D5C443A787C}" type="sibTrans" cxnId="{7AE3630B-E003-44EC-8466-9DA19C9F3820}">
      <dgm:prSet/>
      <dgm:spPr/>
      <dgm:t>
        <a:bodyPr/>
        <a:lstStyle/>
        <a:p>
          <a:endParaRPr lang="en-US"/>
        </a:p>
      </dgm:t>
    </dgm:pt>
    <dgm:pt modelId="{94FBAFFF-1D7F-4284-B202-B3D1A1695F45}">
      <dgm:prSet phldrT="[Text]"/>
      <dgm:spPr/>
      <dgm:t>
        <a:bodyPr/>
        <a:lstStyle/>
        <a:p>
          <a:r>
            <a:rPr lang="en-US" dirty="0" smtClean="0"/>
            <a:t>Supervisors</a:t>
          </a:r>
          <a:endParaRPr lang="en-US" dirty="0"/>
        </a:p>
      </dgm:t>
    </dgm:pt>
    <dgm:pt modelId="{D2BF31CA-891D-4D70-BB66-EB2A6902198B}" type="parTrans" cxnId="{E9592F3F-DBDF-4B76-80A7-8C80AE08445E}">
      <dgm:prSet/>
      <dgm:spPr/>
      <dgm:t>
        <a:bodyPr/>
        <a:lstStyle/>
        <a:p>
          <a:endParaRPr lang="en-US"/>
        </a:p>
      </dgm:t>
    </dgm:pt>
    <dgm:pt modelId="{B3A13CF5-1E33-43AB-9D9B-AB8A5511A7D0}" type="sibTrans" cxnId="{E9592F3F-DBDF-4B76-80A7-8C80AE08445E}">
      <dgm:prSet/>
      <dgm:spPr/>
      <dgm:t>
        <a:bodyPr/>
        <a:lstStyle/>
        <a:p>
          <a:endParaRPr lang="en-US"/>
        </a:p>
      </dgm:t>
    </dgm:pt>
    <dgm:pt modelId="{51EDFFF7-40B5-48DB-B414-F8417D1FD71F}">
      <dgm:prSet phldrT="[Text]"/>
      <dgm:spPr/>
      <dgm:t>
        <a:bodyPr/>
        <a:lstStyle/>
        <a:p>
          <a:r>
            <a:rPr lang="en-US" dirty="0" smtClean="0"/>
            <a:t>President’s Cabinet</a:t>
          </a:r>
          <a:endParaRPr lang="en-US" dirty="0"/>
        </a:p>
      </dgm:t>
    </dgm:pt>
    <dgm:pt modelId="{C13F9400-A791-4C7A-9CDB-EB5A52FCF46D}" type="parTrans" cxnId="{57D5EC9C-6533-4E24-B6F9-73F3D443D845}">
      <dgm:prSet/>
      <dgm:spPr/>
      <dgm:t>
        <a:bodyPr/>
        <a:lstStyle/>
        <a:p>
          <a:endParaRPr lang="en-US"/>
        </a:p>
      </dgm:t>
    </dgm:pt>
    <dgm:pt modelId="{C08D19ED-CB85-4831-BD55-6E5DAC43E09D}" type="sibTrans" cxnId="{57D5EC9C-6533-4E24-B6F9-73F3D443D845}">
      <dgm:prSet/>
      <dgm:spPr/>
      <dgm:t>
        <a:bodyPr/>
        <a:lstStyle/>
        <a:p>
          <a:endParaRPr lang="en-US"/>
        </a:p>
      </dgm:t>
    </dgm:pt>
    <dgm:pt modelId="{FD80606B-A281-491E-8EF8-27D5C27CD179}">
      <dgm:prSet phldrT="[Text]"/>
      <dgm:spPr/>
      <dgm:t>
        <a:bodyPr/>
        <a:lstStyle/>
        <a:p>
          <a:r>
            <a:rPr lang="en-US" dirty="0" smtClean="0"/>
            <a:t>Finalize Recommendations</a:t>
          </a:r>
          <a:endParaRPr lang="en-US" dirty="0"/>
        </a:p>
      </dgm:t>
    </dgm:pt>
    <dgm:pt modelId="{CF231F08-7A4E-4B28-94CF-43C342173992}" type="parTrans" cxnId="{724057C2-D630-4622-B091-1AABB11204A5}">
      <dgm:prSet/>
      <dgm:spPr/>
      <dgm:t>
        <a:bodyPr/>
        <a:lstStyle/>
        <a:p>
          <a:endParaRPr lang="en-US"/>
        </a:p>
      </dgm:t>
    </dgm:pt>
    <dgm:pt modelId="{89CFF5DB-C037-4A71-82BD-63307905D877}" type="sibTrans" cxnId="{724057C2-D630-4622-B091-1AABB11204A5}">
      <dgm:prSet/>
      <dgm:spPr/>
      <dgm:t>
        <a:bodyPr/>
        <a:lstStyle/>
        <a:p>
          <a:endParaRPr lang="en-US"/>
        </a:p>
      </dgm:t>
    </dgm:pt>
    <dgm:pt modelId="{941BBEC1-3449-4989-A277-5B35955A4EA0}">
      <dgm:prSet phldrT="[Text]"/>
      <dgm:spPr/>
      <dgm:t>
        <a:bodyPr/>
        <a:lstStyle/>
        <a:p>
          <a:r>
            <a:rPr lang="en-US" dirty="0" smtClean="0"/>
            <a:t>Policy Updates</a:t>
          </a:r>
          <a:endParaRPr lang="en-US" dirty="0"/>
        </a:p>
      </dgm:t>
    </dgm:pt>
    <dgm:pt modelId="{80386B31-72A2-45F7-B6DE-8CD62FC3E470}" type="parTrans" cxnId="{BD6CF15D-761B-4E0F-8A20-2D9037DA1553}">
      <dgm:prSet/>
      <dgm:spPr/>
      <dgm:t>
        <a:bodyPr/>
        <a:lstStyle/>
        <a:p>
          <a:endParaRPr lang="en-US"/>
        </a:p>
      </dgm:t>
    </dgm:pt>
    <dgm:pt modelId="{289E4BDC-9AF5-4634-B18F-D6081BE175FE}" type="sibTrans" cxnId="{BD6CF15D-761B-4E0F-8A20-2D9037DA1553}">
      <dgm:prSet/>
      <dgm:spPr/>
      <dgm:t>
        <a:bodyPr/>
        <a:lstStyle/>
        <a:p>
          <a:endParaRPr lang="en-US"/>
        </a:p>
      </dgm:t>
    </dgm:pt>
    <dgm:pt modelId="{C10E5BEA-7A1C-40E8-BDB5-A9AF75E20FA2}">
      <dgm:prSet phldrT="[Text]"/>
      <dgm:spPr/>
      <dgm:t>
        <a:bodyPr/>
        <a:lstStyle/>
        <a:p>
          <a:r>
            <a:rPr lang="en-US" dirty="0" smtClean="0"/>
            <a:t>Program Updates</a:t>
          </a:r>
          <a:endParaRPr lang="en-US" dirty="0"/>
        </a:p>
      </dgm:t>
    </dgm:pt>
    <dgm:pt modelId="{750846D3-21F3-4BAD-BDB7-94D1E7B893DA}" type="parTrans" cxnId="{CC4CA7E1-5C38-4734-9FC1-0D1E23605B13}">
      <dgm:prSet/>
      <dgm:spPr/>
      <dgm:t>
        <a:bodyPr/>
        <a:lstStyle/>
        <a:p>
          <a:endParaRPr lang="en-US"/>
        </a:p>
      </dgm:t>
    </dgm:pt>
    <dgm:pt modelId="{CA8BC568-D8B0-40C9-A169-FBD77BC9CB49}" type="sibTrans" cxnId="{CC4CA7E1-5C38-4734-9FC1-0D1E23605B13}">
      <dgm:prSet/>
      <dgm:spPr/>
      <dgm:t>
        <a:bodyPr/>
        <a:lstStyle/>
        <a:p>
          <a:endParaRPr lang="en-US"/>
        </a:p>
      </dgm:t>
    </dgm:pt>
    <dgm:pt modelId="{0325DE2E-F8F0-4683-8530-547FC8FCC217}">
      <dgm:prSet phldrT="[Text]"/>
      <dgm:spPr/>
      <dgm:t>
        <a:bodyPr/>
        <a:lstStyle/>
        <a:p>
          <a:r>
            <a:rPr lang="en-US" dirty="0" smtClean="0"/>
            <a:t>Create or Update Tools</a:t>
          </a:r>
          <a:endParaRPr lang="en-US" dirty="0"/>
        </a:p>
      </dgm:t>
    </dgm:pt>
    <dgm:pt modelId="{013BCA83-5B22-47D2-8973-4A9AF88805DA}" type="parTrans" cxnId="{BB6B4413-315D-4755-B569-036C376A4288}">
      <dgm:prSet/>
      <dgm:spPr/>
      <dgm:t>
        <a:bodyPr/>
        <a:lstStyle/>
        <a:p>
          <a:endParaRPr lang="en-US"/>
        </a:p>
      </dgm:t>
    </dgm:pt>
    <dgm:pt modelId="{3BDFB2E0-C254-4753-971F-48647EB1AEC5}" type="sibTrans" cxnId="{BB6B4413-315D-4755-B569-036C376A4288}">
      <dgm:prSet/>
      <dgm:spPr/>
      <dgm:t>
        <a:bodyPr/>
        <a:lstStyle/>
        <a:p>
          <a:endParaRPr lang="en-US"/>
        </a:p>
      </dgm:t>
    </dgm:pt>
    <dgm:pt modelId="{3B9BF5DC-5782-411A-A3E0-44800D232EF2}">
      <dgm:prSet phldrT="[Text]"/>
      <dgm:spPr/>
      <dgm:t>
        <a:bodyPr/>
        <a:lstStyle/>
        <a:p>
          <a:r>
            <a:rPr lang="en-US" dirty="0" smtClean="0"/>
            <a:t>Preserve the original intent of the program to  offer flexibility during typical break times</a:t>
          </a:r>
          <a:endParaRPr lang="en-US" dirty="0"/>
        </a:p>
      </dgm:t>
    </dgm:pt>
    <dgm:pt modelId="{323CFB6D-67A6-43C6-8DA7-1B2A2CFB882A}" type="parTrans" cxnId="{E586359E-34C1-43C1-AA34-70BEAA173677}">
      <dgm:prSet/>
      <dgm:spPr/>
      <dgm:t>
        <a:bodyPr/>
        <a:lstStyle/>
        <a:p>
          <a:endParaRPr lang="en-US"/>
        </a:p>
      </dgm:t>
    </dgm:pt>
    <dgm:pt modelId="{52DD99BE-9DEB-4A02-9930-170C34F3F8DC}" type="sibTrans" cxnId="{E586359E-34C1-43C1-AA34-70BEAA173677}">
      <dgm:prSet/>
      <dgm:spPr/>
      <dgm:t>
        <a:bodyPr/>
        <a:lstStyle/>
        <a:p>
          <a:endParaRPr lang="en-US"/>
        </a:p>
      </dgm:t>
    </dgm:pt>
    <dgm:pt modelId="{33AAB644-D747-42BD-B734-D6989DC3D3AE}">
      <dgm:prSet phldrT="[Text]"/>
      <dgm:spPr/>
      <dgm:t>
        <a:bodyPr/>
        <a:lstStyle/>
        <a:p>
          <a:r>
            <a:rPr lang="en-US" dirty="0" smtClean="0"/>
            <a:t>Provide guideposts for managers to work within that is responsive to the variety and complexity of operations</a:t>
          </a:r>
          <a:endParaRPr lang="en-US" dirty="0"/>
        </a:p>
      </dgm:t>
    </dgm:pt>
    <dgm:pt modelId="{CB97CA24-B7BD-45F8-842B-EC80614A70CC}" type="parTrans" cxnId="{07FDB2F0-C159-4A1E-A289-3422EB2400D1}">
      <dgm:prSet/>
      <dgm:spPr/>
      <dgm:t>
        <a:bodyPr/>
        <a:lstStyle/>
        <a:p>
          <a:endParaRPr lang="en-US"/>
        </a:p>
      </dgm:t>
    </dgm:pt>
    <dgm:pt modelId="{ADF13B83-BA5A-489F-8968-88D17F18F746}" type="sibTrans" cxnId="{07FDB2F0-C159-4A1E-A289-3422EB2400D1}">
      <dgm:prSet/>
      <dgm:spPr/>
      <dgm:t>
        <a:bodyPr/>
        <a:lstStyle/>
        <a:p>
          <a:endParaRPr lang="en-US"/>
        </a:p>
      </dgm:t>
    </dgm:pt>
    <dgm:pt modelId="{CCA59576-99CA-4084-B454-6E90D9BFCE20}">
      <dgm:prSet phldrT="[Text]"/>
      <dgm:spPr/>
      <dgm:t>
        <a:bodyPr/>
        <a:lstStyle/>
        <a:p>
          <a:r>
            <a:rPr lang="en-US" dirty="0" smtClean="0"/>
            <a:t>Promote effective communication at the local level</a:t>
          </a:r>
          <a:endParaRPr lang="en-US" dirty="0"/>
        </a:p>
      </dgm:t>
    </dgm:pt>
    <dgm:pt modelId="{0F555B08-3D02-49D7-914B-B4DED88B1C5B}" type="parTrans" cxnId="{8D9EED7C-A626-4D93-98B7-E4EFCB570601}">
      <dgm:prSet/>
      <dgm:spPr/>
      <dgm:t>
        <a:bodyPr/>
        <a:lstStyle/>
        <a:p>
          <a:endParaRPr lang="en-US"/>
        </a:p>
      </dgm:t>
    </dgm:pt>
    <dgm:pt modelId="{BEAD6964-FA9D-4379-BB1B-D02B11422411}" type="sibTrans" cxnId="{8D9EED7C-A626-4D93-98B7-E4EFCB570601}">
      <dgm:prSet/>
      <dgm:spPr/>
      <dgm:t>
        <a:bodyPr/>
        <a:lstStyle/>
        <a:p>
          <a:endParaRPr lang="en-US"/>
        </a:p>
      </dgm:t>
    </dgm:pt>
    <dgm:pt modelId="{1891955B-BC1C-4C51-9169-F7E69CE2010F}">
      <dgm:prSet phldrT="[Text]"/>
      <dgm:spPr/>
      <dgm:t>
        <a:bodyPr/>
        <a:lstStyle/>
        <a:p>
          <a:r>
            <a:rPr lang="en-US" dirty="0" smtClean="0"/>
            <a:t>Holiday Policy</a:t>
          </a:r>
          <a:endParaRPr lang="en-US" dirty="0"/>
        </a:p>
      </dgm:t>
    </dgm:pt>
    <dgm:pt modelId="{EC6D7FC2-B696-43E2-895F-7D330B84F6B1}" type="parTrans" cxnId="{215AA5E4-9143-48EE-95E4-5A31E6891F3C}">
      <dgm:prSet/>
      <dgm:spPr/>
    </dgm:pt>
    <dgm:pt modelId="{15A1B878-09E5-47F6-83C4-A927E8E53DAC}" type="sibTrans" cxnId="{215AA5E4-9143-48EE-95E4-5A31E6891F3C}">
      <dgm:prSet/>
      <dgm:spPr/>
    </dgm:pt>
    <dgm:pt modelId="{814DF3A5-66A7-4BF1-B9F8-08E8B5B94174}">
      <dgm:prSet/>
      <dgm:spPr/>
      <dgm:t>
        <a:bodyPr/>
        <a:lstStyle/>
        <a:p>
          <a:r>
            <a:rPr lang="en-US" smtClean="0"/>
            <a:t>Drafted definition of essential functions</a:t>
          </a:r>
          <a:endParaRPr lang="en-US" dirty="0" smtClean="0"/>
        </a:p>
      </dgm:t>
    </dgm:pt>
    <dgm:pt modelId="{B880582E-A3CA-4363-AA22-DE9A41B476D3}" type="parTrans" cxnId="{53D80D47-F97A-4209-8F5B-29DB76C3D3A4}">
      <dgm:prSet/>
      <dgm:spPr/>
      <dgm:t>
        <a:bodyPr/>
        <a:lstStyle/>
        <a:p>
          <a:endParaRPr lang="en-US"/>
        </a:p>
      </dgm:t>
    </dgm:pt>
    <dgm:pt modelId="{D2A61A91-CB71-4E81-9A00-E5E84A59FDA7}" type="sibTrans" cxnId="{53D80D47-F97A-4209-8F5B-29DB76C3D3A4}">
      <dgm:prSet/>
      <dgm:spPr/>
      <dgm:t>
        <a:bodyPr/>
        <a:lstStyle/>
        <a:p>
          <a:endParaRPr lang="en-US"/>
        </a:p>
      </dgm:t>
    </dgm:pt>
    <dgm:pt modelId="{DD1C68B7-A210-4DE2-819C-0CF206336381}">
      <dgm:prSet/>
      <dgm:spPr/>
      <dgm:t>
        <a:bodyPr/>
        <a:lstStyle/>
        <a:p>
          <a:r>
            <a:rPr lang="en-US" smtClean="0"/>
            <a:t>Create alignment with other policies and references to other resources</a:t>
          </a:r>
          <a:endParaRPr lang="en-US" dirty="0" smtClean="0"/>
        </a:p>
      </dgm:t>
    </dgm:pt>
    <dgm:pt modelId="{7B8A486C-E72B-4624-8779-36C625075C29}" type="parTrans" cxnId="{14A0641C-F17F-4D3F-8856-98767B61EB61}">
      <dgm:prSet/>
      <dgm:spPr/>
      <dgm:t>
        <a:bodyPr/>
        <a:lstStyle/>
        <a:p>
          <a:endParaRPr lang="en-US"/>
        </a:p>
      </dgm:t>
    </dgm:pt>
    <dgm:pt modelId="{D6AFD24B-35D3-4B65-9100-CB253A3F6212}" type="sibTrans" cxnId="{14A0641C-F17F-4D3F-8856-98767B61EB61}">
      <dgm:prSet/>
      <dgm:spPr/>
      <dgm:t>
        <a:bodyPr/>
        <a:lstStyle/>
        <a:p>
          <a:endParaRPr lang="en-US"/>
        </a:p>
      </dgm:t>
    </dgm:pt>
    <dgm:pt modelId="{A52B30D4-B374-4133-A7F6-9181FB25967A}">
      <dgm:prSet/>
      <dgm:spPr/>
      <dgm:t>
        <a:bodyPr/>
        <a:lstStyle/>
        <a:p>
          <a:r>
            <a:rPr lang="en-US" smtClean="0"/>
            <a:t>Create an FAQ document for supervisors and employees</a:t>
          </a:r>
          <a:endParaRPr lang="en-US" dirty="0" smtClean="0"/>
        </a:p>
      </dgm:t>
    </dgm:pt>
    <dgm:pt modelId="{2D6FAE69-C53D-4062-8273-2FAF3EA3F982}" type="parTrans" cxnId="{BA85A0A7-9185-435B-B037-9B83C2FB18D5}">
      <dgm:prSet/>
      <dgm:spPr/>
      <dgm:t>
        <a:bodyPr/>
        <a:lstStyle/>
        <a:p>
          <a:endParaRPr lang="en-US"/>
        </a:p>
      </dgm:t>
    </dgm:pt>
    <dgm:pt modelId="{DE62C5F0-3674-4BA3-8959-525A7D30A0D5}" type="sibTrans" cxnId="{BA85A0A7-9185-435B-B037-9B83C2FB18D5}">
      <dgm:prSet/>
      <dgm:spPr/>
      <dgm:t>
        <a:bodyPr/>
        <a:lstStyle/>
        <a:p>
          <a:endParaRPr lang="en-US"/>
        </a:p>
      </dgm:t>
    </dgm:pt>
    <dgm:pt modelId="{17243474-640B-4D6D-B578-FB5AC95FD7B8}" type="pres">
      <dgm:prSet presAssocID="{ECCAD032-8BE7-4BBA-B779-B0CAC3B70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3DB083-532E-4F4F-A4BE-FA0DA3636523}" type="pres">
      <dgm:prSet presAssocID="{ECCAD032-8BE7-4BBA-B779-B0CAC3B700D6}" presName="arrow" presStyleLbl="bgShp" presStyleIdx="0" presStyleCnt="1"/>
      <dgm:spPr/>
    </dgm:pt>
    <dgm:pt modelId="{6991EBF9-5B4F-49AF-B908-8C524292D39C}" type="pres">
      <dgm:prSet presAssocID="{ECCAD032-8BE7-4BBA-B779-B0CAC3B700D6}" presName="linearProcess" presStyleCnt="0"/>
      <dgm:spPr/>
    </dgm:pt>
    <dgm:pt modelId="{2C965137-2100-4470-B598-C2F301CB0B72}" type="pres">
      <dgm:prSet presAssocID="{B1EF9457-DE4E-4573-A028-5ABBF4B61758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CA7DB-77F1-459B-A45D-DB659733E9BA}" type="pres">
      <dgm:prSet presAssocID="{DDE263B0-D865-43C1-88D7-32E359C2C02F}" presName="sibTrans" presStyleCnt="0"/>
      <dgm:spPr/>
    </dgm:pt>
    <dgm:pt modelId="{FA1B9BF3-1DA2-4BF1-92C8-85D8A76272F8}" type="pres">
      <dgm:prSet presAssocID="{0612898B-9E5B-42C9-843F-1CAD740E836F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123C0-E324-4E6B-9CB9-B8F0DD46567A}" type="pres">
      <dgm:prSet presAssocID="{562ABA6B-C82B-4528-94F3-0C4E4EC9B55E}" presName="sibTrans" presStyleCnt="0"/>
      <dgm:spPr/>
    </dgm:pt>
    <dgm:pt modelId="{C7582A57-9246-438F-B85D-207CF18FCCB2}" type="pres">
      <dgm:prSet presAssocID="{2F292045-DA4C-47B1-BA61-F92AA0BA9A1C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7EF5B-249C-4347-B0F2-819D3172D554}" type="pres">
      <dgm:prSet presAssocID="{E0DB41C0-661C-4D3E-B709-ACF703646E08}" presName="sibTrans" presStyleCnt="0"/>
      <dgm:spPr/>
    </dgm:pt>
    <dgm:pt modelId="{193ECA30-A589-421F-8305-4116B7B6F90E}" type="pres">
      <dgm:prSet presAssocID="{E00AD29D-C118-4046-A5F3-F9672C7733DA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881AB-7D34-43E9-9C5C-97557B414F57}" type="pres">
      <dgm:prSet presAssocID="{366930D9-D637-4935-9ABB-BC4612B36E98}" presName="sibTrans" presStyleCnt="0"/>
      <dgm:spPr/>
    </dgm:pt>
    <dgm:pt modelId="{DC935EE6-E7CD-4F9E-B86F-B610F8770080}" type="pres">
      <dgm:prSet presAssocID="{63361C5E-D216-40F2-A8DB-FE84E9ABADC1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D2941-BA94-47E7-8C54-FAA68F37BC72}" type="pres">
      <dgm:prSet presAssocID="{793364BC-55D8-49FC-9C5A-AB4B67B30E73}" presName="sibTrans" presStyleCnt="0"/>
      <dgm:spPr/>
    </dgm:pt>
    <dgm:pt modelId="{871C6246-0F3D-418D-91BF-2A877D5B6C51}" type="pres">
      <dgm:prSet presAssocID="{FD80606B-A281-491E-8EF8-27D5C27CD179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3E117F-B02F-46C8-B4A1-DD1E475614B1}" type="presOf" srcId="{0FA5654C-AC25-46F2-848F-6020FC9CDDA7}" destId="{FA1B9BF3-1DA2-4BF1-92C8-85D8A76272F8}" srcOrd="0" destOrd="1" presId="urn:microsoft.com/office/officeart/2005/8/layout/hProcess9"/>
    <dgm:cxn modelId="{78FE0086-2900-4DE0-BE37-7FB64F2CEFBF}" srcId="{B1EF9457-DE4E-4573-A028-5ABBF4B61758}" destId="{37EAFF91-1BE3-4A56-AF2D-18B4B49C0A44}" srcOrd="0" destOrd="0" parTransId="{B73B62F2-76EC-4177-8776-4C52968F8643}" sibTransId="{3C643A2B-A084-4279-BACB-C3648A7D209E}"/>
    <dgm:cxn modelId="{2ACC845E-523C-4498-A7F9-5724BBE82556}" srcId="{ECCAD032-8BE7-4BBA-B779-B0CAC3B700D6}" destId="{B1EF9457-DE4E-4573-A028-5ABBF4B61758}" srcOrd="0" destOrd="0" parTransId="{1F99CFE6-E6AD-40CB-8F15-1D67D90899CE}" sibTransId="{DDE263B0-D865-43C1-88D7-32E359C2C02F}"/>
    <dgm:cxn modelId="{E9592F3F-DBDF-4B76-80A7-8C80AE08445E}" srcId="{63361C5E-D216-40F2-A8DB-FE84E9ABADC1}" destId="{94FBAFFF-1D7F-4284-B202-B3D1A1695F45}" srcOrd="1" destOrd="0" parTransId="{D2BF31CA-891D-4D70-BB66-EB2A6902198B}" sibTransId="{B3A13CF5-1E33-43AB-9D9B-AB8A5511A7D0}"/>
    <dgm:cxn modelId="{406C4371-DCBB-4715-9D55-3F1E0AED9AA3}" type="presOf" srcId="{F3BA115D-9124-498E-9A4C-82E97365FAE7}" destId="{FA1B9BF3-1DA2-4BF1-92C8-85D8A76272F8}" srcOrd="0" destOrd="4" presId="urn:microsoft.com/office/officeart/2005/8/layout/hProcess9"/>
    <dgm:cxn modelId="{215AA5E4-9143-48EE-95E4-5A31E6891F3C}" srcId="{0612898B-9E5B-42C9-843F-1CAD740E836F}" destId="{1891955B-BC1C-4C51-9169-F7E69CE2010F}" srcOrd="4" destOrd="0" parTransId="{EC6D7FC2-B696-43E2-895F-7D330B84F6B1}" sibTransId="{15A1B878-09E5-47F6-83C4-A927E8E53DAC}"/>
    <dgm:cxn modelId="{35315948-36F8-49FF-A854-430B9CBCF1F4}" type="presOf" srcId="{CCA59576-99CA-4084-B454-6E90D9BFCE20}" destId="{C7582A57-9246-438F-B85D-207CF18FCCB2}" srcOrd="0" destOrd="3" presId="urn:microsoft.com/office/officeart/2005/8/layout/hProcess9"/>
    <dgm:cxn modelId="{33527170-A48C-488D-82A4-BE1378B821CE}" type="presOf" srcId="{51EDFFF7-40B5-48DB-B414-F8417D1FD71F}" destId="{DC935EE6-E7CD-4F9E-B86F-B610F8770080}" srcOrd="0" destOrd="3" presId="urn:microsoft.com/office/officeart/2005/8/layout/hProcess9"/>
    <dgm:cxn modelId="{06E116C0-B6AA-4DFB-B1BD-816905BFE357}" type="presOf" srcId="{BD880FD9-D37B-483A-B453-80FD067FD736}" destId="{2C965137-2100-4470-B598-C2F301CB0B72}" srcOrd="0" destOrd="2" presId="urn:microsoft.com/office/officeart/2005/8/layout/hProcess9"/>
    <dgm:cxn modelId="{638C3F54-0884-47EA-9BAC-32D5CB147780}" type="presOf" srcId="{37EAFF91-1BE3-4A56-AF2D-18B4B49C0A44}" destId="{2C965137-2100-4470-B598-C2F301CB0B72}" srcOrd="0" destOrd="1" presId="urn:microsoft.com/office/officeart/2005/8/layout/hProcess9"/>
    <dgm:cxn modelId="{A86EBB8D-B2D1-497A-98DD-45640A519365}" srcId="{ECCAD032-8BE7-4BBA-B779-B0CAC3B700D6}" destId="{0612898B-9E5B-42C9-843F-1CAD740E836F}" srcOrd="1" destOrd="0" parTransId="{FAD77BBF-BFA3-4B62-98B1-C04A45ADE373}" sibTransId="{562ABA6B-C82B-4528-94F3-0C4E4EC9B55E}"/>
    <dgm:cxn modelId="{C50AD33F-1A06-4F5C-B106-DFA6C9634B88}" type="presOf" srcId="{0325DE2E-F8F0-4683-8530-547FC8FCC217}" destId="{871C6246-0F3D-418D-91BF-2A877D5B6C51}" srcOrd="0" destOrd="3" presId="urn:microsoft.com/office/officeart/2005/8/layout/hProcess9"/>
    <dgm:cxn modelId="{1394003A-A189-48B0-ADFE-07637BB511D4}" type="presOf" srcId="{F886D944-8193-4001-93B0-23829BF47325}" destId="{FA1B9BF3-1DA2-4BF1-92C8-85D8A76272F8}" srcOrd="0" destOrd="2" presId="urn:microsoft.com/office/officeart/2005/8/layout/hProcess9"/>
    <dgm:cxn modelId="{6EE2904B-61AD-40A4-B1EB-471809431C99}" type="presOf" srcId="{63361C5E-D216-40F2-A8DB-FE84E9ABADC1}" destId="{DC935EE6-E7CD-4F9E-B86F-B610F8770080}" srcOrd="0" destOrd="0" presId="urn:microsoft.com/office/officeart/2005/8/layout/hProcess9"/>
    <dgm:cxn modelId="{B258F8D5-4347-4761-BDC4-3393D37D1213}" type="presOf" srcId="{814DF3A5-66A7-4BF1-B9F8-08E8B5B94174}" destId="{193ECA30-A589-421F-8305-4116B7B6F90E}" srcOrd="0" destOrd="2" presId="urn:microsoft.com/office/officeart/2005/8/layout/hProcess9"/>
    <dgm:cxn modelId="{092D3351-A5A8-4551-8095-8D65B0B2C579}" srcId="{ECCAD032-8BE7-4BBA-B779-B0CAC3B700D6}" destId="{E00AD29D-C118-4046-A5F3-F9672C7733DA}" srcOrd="3" destOrd="0" parTransId="{1E5341BE-A899-44F8-8083-C018BECEE767}" sibTransId="{366930D9-D637-4935-9ABB-BC4612B36E98}"/>
    <dgm:cxn modelId="{A2B2029C-8EFB-4D1C-866F-7FA9350116A2}" type="presOf" srcId="{E00AD29D-C118-4046-A5F3-F9672C7733DA}" destId="{193ECA30-A589-421F-8305-4116B7B6F90E}" srcOrd="0" destOrd="0" presId="urn:microsoft.com/office/officeart/2005/8/layout/hProcess9"/>
    <dgm:cxn modelId="{57D5EC9C-6533-4E24-B6F9-73F3D443D845}" srcId="{63361C5E-D216-40F2-A8DB-FE84E9ABADC1}" destId="{51EDFFF7-40B5-48DB-B414-F8417D1FD71F}" srcOrd="2" destOrd="0" parTransId="{C13F9400-A791-4C7A-9CDB-EB5A52FCF46D}" sibTransId="{C08D19ED-CB85-4831-BD55-6E5DAC43E09D}"/>
    <dgm:cxn modelId="{A561CF7C-7A1D-4092-8531-CE2724881A5C}" srcId="{0612898B-9E5B-42C9-843F-1CAD740E836F}" destId="{F3BA115D-9124-498E-9A4C-82E97365FAE7}" srcOrd="3" destOrd="0" parTransId="{8913E808-DA14-4F53-B6E0-876DA02BE04C}" sibTransId="{5AFD6F02-932C-4CC6-A84B-A87F8E433CDD}"/>
    <dgm:cxn modelId="{51564946-9010-4C2D-AD23-F986F7E049BB}" srcId="{B1EF9457-DE4E-4573-A028-5ABBF4B61758}" destId="{BD880FD9-D37B-483A-B453-80FD067FD736}" srcOrd="1" destOrd="0" parTransId="{4E911994-75DF-41DD-8C99-212CD44C79D4}" sibTransId="{80344968-2656-439E-8D35-E8A5114AD31D}"/>
    <dgm:cxn modelId="{4F89F9AF-455A-467F-A825-34505648A275}" type="presOf" srcId="{CE20EA06-097F-45DC-A354-D9343AD12368}" destId="{193ECA30-A589-421F-8305-4116B7B6F90E}" srcOrd="0" destOrd="1" presId="urn:microsoft.com/office/officeart/2005/8/layout/hProcess9"/>
    <dgm:cxn modelId="{7AE3630B-E003-44EC-8466-9DA19C9F3820}" srcId="{63361C5E-D216-40F2-A8DB-FE84E9ABADC1}" destId="{1A20DF9D-85CB-4C33-A7CA-F340ACB54442}" srcOrd="0" destOrd="0" parTransId="{84BD06A6-96F3-4518-8ABE-5F15F8EF274F}" sibTransId="{03EA76AA-8980-4943-9045-3D5C443A787C}"/>
    <dgm:cxn modelId="{CC4CA7E1-5C38-4734-9FC1-0D1E23605B13}" srcId="{FD80606B-A281-491E-8EF8-27D5C27CD179}" destId="{C10E5BEA-7A1C-40E8-BDB5-A9AF75E20FA2}" srcOrd="1" destOrd="0" parTransId="{750846D3-21F3-4BAD-BDB7-94D1E7B893DA}" sibTransId="{CA8BC568-D8B0-40C9-A169-FBD77BC9CB49}"/>
    <dgm:cxn modelId="{BA85A0A7-9185-435B-B037-9B83C2FB18D5}" srcId="{E00AD29D-C118-4046-A5F3-F9672C7733DA}" destId="{A52B30D4-B374-4133-A7F6-9181FB25967A}" srcOrd="3" destOrd="0" parTransId="{2D6FAE69-C53D-4062-8273-2FAF3EA3F982}" sibTransId="{DE62C5F0-3674-4BA3-8959-525A7D30A0D5}"/>
    <dgm:cxn modelId="{14A0641C-F17F-4D3F-8856-98767B61EB61}" srcId="{E00AD29D-C118-4046-A5F3-F9672C7733DA}" destId="{DD1C68B7-A210-4DE2-819C-0CF206336381}" srcOrd="2" destOrd="0" parTransId="{7B8A486C-E72B-4624-8779-36C625075C29}" sibTransId="{D6AFD24B-35D3-4B65-9100-CB253A3F6212}"/>
    <dgm:cxn modelId="{E1357EBE-A27F-46C9-8E0C-583A0770C510}" type="presOf" srcId="{3B9BF5DC-5782-411A-A3E0-44800D232EF2}" destId="{C7582A57-9246-438F-B85D-207CF18FCCB2}" srcOrd="0" destOrd="1" presId="urn:microsoft.com/office/officeart/2005/8/layout/hProcess9"/>
    <dgm:cxn modelId="{F94EF7F4-F180-42F1-B1AA-686BBC31DEC6}" type="presOf" srcId="{ECCAD032-8BE7-4BBA-B779-B0CAC3B700D6}" destId="{17243474-640B-4D6D-B578-FB5AC95FD7B8}" srcOrd="0" destOrd="0" presId="urn:microsoft.com/office/officeart/2005/8/layout/hProcess9"/>
    <dgm:cxn modelId="{1679A3B8-9886-4BA9-B545-5E0004C9A2C4}" type="presOf" srcId="{1891955B-BC1C-4C51-9169-F7E69CE2010F}" destId="{FA1B9BF3-1DA2-4BF1-92C8-85D8A76272F8}" srcOrd="0" destOrd="5" presId="urn:microsoft.com/office/officeart/2005/8/layout/hProcess9"/>
    <dgm:cxn modelId="{E586359E-34C1-43C1-AA34-70BEAA173677}" srcId="{2F292045-DA4C-47B1-BA61-F92AA0BA9A1C}" destId="{3B9BF5DC-5782-411A-A3E0-44800D232EF2}" srcOrd="0" destOrd="0" parTransId="{323CFB6D-67A6-43C6-8DA7-1B2A2CFB882A}" sibTransId="{52DD99BE-9DEB-4A02-9930-170C34F3F8DC}"/>
    <dgm:cxn modelId="{74C34FE2-F0A2-4B8E-8FB4-AD43B4722F0A}" type="presOf" srcId="{C10E5BEA-7A1C-40E8-BDB5-A9AF75E20FA2}" destId="{871C6246-0F3D-418D-91BF-2A877D5B6C51}" srcOrd="0" destOrd="2" presId="urn:microsoft.com/office/officeart/2005/8/layout/hProcess9"/>
    <dgm:cxn modelId="{7E8043F5-C448-4BC9-95B3-0127421CEB00}" srcId="{E00AD29D-C118-4046-A5F3-F9672C7733DA}" destId="{CE20EA06-097F-45DC-A354-D9343AD12368}" srcOrd="0" destOrd="0" parTransId="{342A27BD-C7A2-49DD-B144-3B42DA88C348}" sibTransId="{8C21ABD2-EF09-4EE4-B6B5-8D8007A81108}"/>
    <dgm:cxn modelId="{EE203D1E-E63E-4540-8DFC-1BCEEB8AC608}" type="presOf" srcId="{DD1C68B7-A210-4DE2-819C-0CF206336381}" destId="{193ECA30-A589-421F-8305-4116B7B6F90E}" srcOrd="0" destOrd="3" presId="urn:microsoft.com/office/officeart/2005/8/layout/hProcess9"/>
    <dgm:cxn modelId="{BD6CF15D-761B-4E0F-8A20-2D9037DA1553}" srcId="{FD80606B-A281-491E-8EF8-27D5C27CD179}" destId="{941BBEC1-3449-4989-A277-5B35955A4EA0}" srcOrd="0" destOrd="0" parTransId="{80386B31-72A2-45F7-B6DE-8CD62FC3E470}" sibTransId="{289E4BDC-9AF5-4634-B18F-D6081BE175FE}"/>
    <dgm:cxn modelId="{24816891-EC4F-412D-897D-CE9A9771FCDE}" srcId="{0612898B-9E5B-42C9-843F-1CAD740E836F}" destId="{0FA5654C-AC25-46F2-848F-6020FC9CDDA7}" srcOrd="0" destOrd="0" parTransId="{272D92EB-CBD5-45DB-92CF-5CB46AE4454C}" sibTransId="{9C85BCA2-CBF5-4091-9A41-1ADBC8E26B21}"/>
    <dgm:cxn modelId="{6C1903D0-7D64-4214-AD1D-1CC3BC923AE3}" srcId="{0612898B-9E5B-42C9-843F-1CAD740E836F}" destId="{F886D944-8193-4001-93B0-23829BF47325}" srcOrd="1" destOrd="0" parTransId="{70300693-FD08-489C-B810-9A9F8DF4BA8B}" sibTransId="{36BADEDB-D74E-49C1-BAE7-2C246735A2EC}"/>
    <dgm:cxn modelId="{0811358F-BB89-4CD3-B962-124537318306}" type="presOf" srcId="{B1EF9457-DE4E-4573-A028-5ABBF4B61758}" destId="{2C965137-2100-4470-B598-C2F301CB0B72}" srcOrd="0" destOrd="0" presId="urn:microsoft.com/office/officeart/2005/8/layout/hProcess9"/>
    <dgm:cxn modelId="{541B9D2B-4A59-4645-91E1-84FDC6042484}" type="presOf" srcId="{1A20DF9D-85CB-4C33-A7CA-F340ACB54442}" destId="{DC935EE6-E7CD-4F9E-B86F-B610F8770080}" srcOrd="0" destOrd="1" presId="urn:microsoft.com/office/officeart/2005/8/layout/hProcess9"/>
    <dgm:cxn modelId="{A21584DE-4F4A-4FBA-8CA1-28D932E718A1}" srcId="{0612898B-9E5B-42C9-843F-1CAD740E836F}" destId="{67F7D0E8-35BB-4663-8AE1-A7AD78F33584}" srcOrd="2" destOrd="0" parTransId="{E66C52DE-D504-4A0A-90EB-242435C47275}" sibTransId="{0DB9A854-7B60-4E30-9ED7-098040C3DE29}"/>
    <dgm:cxn modelId="{0A458773-9F0E-4183-972B-B6EA96B61E2E}" srcId="{ECCAD032-8BE7-4BBA-B779-B0CAC3B700D6}" destId="{2F292045-DA4C-47B1-BA61-F92AA0BA9A1C}" srcOrd="2" destOrd="0" parTransId="{3D35CF64-B844-4718-8256-C4F98FB5E42C}" sibTransId="{E0DB41C0-661C-4D3E-B709-ACF703646E08}"/>
    <dgm:cxn modelId="{BBDEA291-B87E-482B-85AD-D460A58E22E6}" type="presOf" srcId="{67F7D0E8-35BB-4663-8AE1-A7AD78F33584}" destId="{FA1B9BF3-1DA2-4BF1-92C8-85D8A76272F8}" srcOrd="0" destOrd="3" presId="urn:microsoft.com/office/officeart/2005/8/layout/hProcess9"/>
    <dgm:cxn modelId="{48447D02-15B7-4AF2-852D-0A994DA3C698}" type="presOf" srcId="{94FBAFFF-1D7F-4284-B202-B3D1A1695F45}" destId="{DC935EE6-E7CD-4F9E-B86F-B610F8770080}" srcOrd="0" destOrd="2" presId="urn:microsoft.com/office/officeart/2005/8/layout/hProcess9"/>
    <dgm:cxn modelId="{0861675F-3553-45BC-B2DD-50A43EFE6659}" type="presOf" srcId="{2F292045-DA4C-47B1-BA61-F92AA0BA9A1C}" destId="{C7582A57-9246-438F-B85D-207CF18FCCB2}" srcOrd="0" destOrd="0" presId="urn:microsoft.com/office/officeart/2005/8/layout/hProcess9"/>
    <dgm:cxn modelId="{BB6B4413-315D-4755-B569-036C376A4288}" srcId="{FD80606B-A281-491E-8EF8-27D5C27CD179}" destId="{0325DE2E-F8F0-4683-8530-547FC8FCC217}" srcOrd="2" destOrd="0" parTransId="{013BCA83-5B22-47D2-8973-4A9AF88805DA}" sibTransId="{3BDFB2E0-C254-4753-971F-48647EB1AEC5}"/>
    <dgm:cxn modelId="{F851E17C-73FA-46FB-A1AE-17643455945A}" type="presOf" srcId="{FD80606B-A281-491E-8EF8-27D5C27CD179}" destId="{871C6246-0F3D-418D-91BF-2A877D5B6C51}" srcOrd="0" destOrd="0" presId="urn:microsoft.com/office/officeart/2005/8/layout/hProcess9"/>
    <dgm:cxn modelId="{53D80D47-F97A-4209-8F5B-29DB76C3D3A4}" srcId="{E00AD29D-C118-4046-A5F3-F9672C7733DA}" destId="{814DF3A5-66A7-4BF1-B9F8-08E8B5B94174}" srcOrd="1" destOrd="0" parTransId="{B880582E-A3CA-4363-AA22-DE9A41B476D3}" sibTransId="{D2A61A91-CB71-4E81-9A00-E5E84A59FDA7}"/>
    <dgm:cxn modelId="{10C2CD3C-FC00-40F2-9CF0-4E5A32987888}" type="presOf" srcId="{941BBEC1-3449-4989-A277-5B35955A4EA0}" destId="{871C6246-0F3D-418D-91BF-2A877D5B6C51}" srcOrd="0" destOrd="1" presId="urn:microsoft.com/office/officeart/2005/8/layout/hProcess9"/>
    <dgm:cxn modelId="{3F469F3D-C687-4E0E-9BF6-071113D55BB0}" type="presOf" srcId="{33AAB644-D747-42BD-B734-D6989DC3D3AE}" destId="{C7582A57-9246-438F-B85D-207CF18FCCB2}" srcOrd="0" destOrd="2" presId="urn:microsoft.com/office/officeart/2005/8/layout/hProcess9"/>
    <dgm:cxn modelId="{9A6F9A15-F6AB-4865-B1CA-0AE4F1995A09}" type="presOf" srcId="{A52B30D4-B374-4133-A7F6-9181FB25967A}" destId="{193ECA30-A589-421F-8305-4116B7B6F90E}" srcOrd="0" destOrd="4" presId="urn:microsoft.com/office/officeart/2005/8/layout/hProcess9"/>
    <dgm:cxn modelId="{724057C2-D630-4622-B091-1AABB11204A5}" srcId="{ECCAD032-8BE7-4BBA-B779-B0CAC3B700D6}" destId="{FD80606B-A281-491E-8EF8-27D5C27CD179}" srcOrd="5" destOrd="0" parTransId="{CF231F08-7A4E-4B28-94CF-43C342173992}" sibTransId="{89CFF5DB-C037-4A71-82BD-63307905D877}"/>
    <dgm:cxn modelId="{07FDB2F0-C159-4A1E-A289-3422EB2400D1}" srcId="{2F292045-DA4C-47B1-BA61-F92AA0BA9A1C}" destId="{33AAB644-D747-42BD-B734-D6989DC3D3AE}" srcOrd="1" destOrd="0" parTransId="{CB97CA24-B7BD-45F8-842B-EC80614A70CC}" sibTransId="{ADF13B83-BA5A-489F-8968-88D17F18F746}"/>
    <dgm:cxn modelId="{8D9EED7C-A626-4D93-98B7-E4EFCB570601}" srcId="{2F292045-DA4C-47B1-BA61-F92AA0BA9A1C}" destId="{CCA59576-99CA-4084-B454-6E90D9BFCE20}" srcOrd="2" destOrd="0" parTransId="{0F555B08-3D02-49D7-914B-B4DED88B1C5B}" sibTransId="{BEAD6964-FA9D-4379-BB1B-D02B11422411}"/>
    <dgm:cxn modelId="{70F62558-660F-46A0-B21B-0281356F74EF}" type="presOf" srcId="{0612898B-9E5B-42C9-843F-1CAD740E836F}" destId="{FA1B9BF3-1DA2-4BF1-92C8-85D8A76272F8}" srcOrd="0" destOrd="0" presId="urn:microsoft.com/office/officeart/2005/8/layout/hProcess9"/>
    <dgm:cxn modelId="{EC683394-0FDB-4237-A2E1-8AA50616FAB9}" srcId="{ECCAD032-8BE7-4BBA-B779-B0CAC3B700D6}" destId="{63361C5E-D216-40F2-A8DB-FE84E9ABADC1}" srcOrd="4" destOrd="0" parTransId="{D745EE3F-88E8-4A9B-B462-585FEBA7B00A}" sibTransId="{793364BC-55D8-49FC-9C5A-AB4B67B30E73}"/>
    <dgm:cxn modelId="{AE7D1D86-1A8B-4ECC-8C74-A66676764C25}" type="presParOf" srcId="{17243474-640B-4D6D-B578-FB5AC95FD7B8}" destId="{3D3DB083-532E-4F4F-A4BE-FA0DA3636523}" srcOrd="0" destOrd="0" presId="urn:microsoft.com/office/officeart/2005/8/layout/hProcess9"/>
    <dgm:cxn modelId="{211AB178-AAD9-4B5F-AF97-6F1E7B35550D}" type="presParOf" srcId="{17243474-640B-4D6D-B578-FB5AC95FD7B8}" destId="{6991EBF9-5B4F-49AF-B908-8C524292D39C}" srcOrd="1" destOrd="0" presId="urn:microsoft.com/office/officeart/2005/8/layout/hProcess9"/>
    <dgm:cxn modelId="{1204A725-8B19-4017-9987-7C94FA51A8CE}" type="presParOf" srcId="{6991EBF9-5B4F-49AF-B908-8C524292D39C}" destId="{2C965137-2100-4470-B598-C2F301CB0B72}" srcOrd="0" destOrd="0" presId="urn:microsoft.com/office/officeart/2005/8/layout/hProcess9"/>
    <dgm:cxn modelId="{BB5D3EC4-E137-4495-A60F-9331BFBF7A28}" type="presParOf" srcId="{6991EBF9-5B4F-49AF-B908-8C524292D39C}" destId="{447CA7DB-77F1-459B-A45D-DB659733E9BA}" srcOrd="1" destOrd="0" presId="urn:microsoft.com/office/officeart/2005/8/layout/hProcess9"/>
    <dgm:cxn modelId="{76B6AD99-A77E-42AA-8336-78DB63645D75}" type="presParOf" srcId="{6991EBF9-5B4F-49AF-B908-8C524292D39C}" destId="{FA1B9BF3-1DA2-4BF1-92C8-85D8A76272F8}" srcOrd="2" destOrd="0" presId="urn:microsoft.com/office/officeart/2005/8/layout/hProcess9"/>
    <dgm:cxn modelId="{C9822E76-E0C8-4F1E-BC75-4E224A256F6E}" type="presParOf" srcId="{6991EBF9-5B4F-49AF-B908-8C524292D39C}" destId="{E49123C0-E324-4E6B-9CB9-B8F0DD46567A}" srcOrd="3" destOrd="0" presId="urn:microsoft.com/office/officeart/2005/8/layout/hProcess9"/>
    <dgm:cxn modelId="{B2220F26-F33B-4AB5-A6C9-522246988F13}" type="presParOf" srcId="{6991EBF9-5B4F-49AF-B908-8C524292D39C}" destId="{C7582A57-9246-438F-B85D-207CF18FCCB2}" srcOrd="4" destOrd="0" presId="urn:microsoft.com/office/officeart/2005/8/layout/hProcess9"/>
    <dgm:cxn modelId="{68E204C8-8B60-4CDC-9394-D9F9A565563F}" type="presParOf" srcId="{6991EBF9-5B4F-49AF-B908-8C524292D39C}" destId="{2E17EF5B-249C-4347-B0F2-819D3172D554}" srcOrd="5" destOrd="0" presId="urn:microsoft.com/office/officeart/2005/8/layout/hProcess9"/>
    <dgm:cxn modelId="{A3919726-FCEB-4156-9531-A4AAE6F39E82}" type="presParOf" srcId="{6991EBF9-5B4F-49AF-B908-8C524292D39C}" destId="{193ECA30-A589-421F-8305-4116B7B6F90E}" srcOrd="6" destOrd="0" presId="urn:microsoft.com/office/officeart/2005/8/layout/hProcess9"/>
    <dgm:cxn modelId="{E5A608C7-194C-45B7-99FB-6487CEAD893B}" type="presParOf" srcId="{6991EBF9-5B4F-49AF-B908-8C524292D39C}" destId="{D0F881AB-7D34-43E9-9C5C-97557B414F57}" srcOrd="7" destOrd="0" presId="urn:microsoft.com/office/officeart/2005/8/layout/hProcess9"/>
    <dgm:cxn modelId="{4440096A-1269-4CD4-BB1D-C105795C5CDE}" type="presParOf" srcId="{6991EBF9-5B4F-49AF-B908-8C524292D39C}" destId="{DC935EE6-E7CD-4F9E-B86F-B610F8770080}" srcOrd="8" destOrd="0" presId="urn:microsoft.com/office/officeart/2005/8/layout/hProcess9"/>
    <dgm:cxn modelId="{AA3C431D-5CFE-41B4-9C8F-7F3E7494CBC6}" type="presParOf" srcId="{6991EBF9-5B4F-49AF-B908-8C524292D39C}" destId="{184D2941-BA94-47E7-8C54-FAA68F37BC72}" srcOrd="9" destOrd="0" presId="urn:microsoft.com/office/officeart/2005/8/layout/hProcess9"/>
    <dgm:cxn modelId="{B04A8977-463A-45DB-8EBC-32A0356ECEE7}" type="presParOf" srcId="{6991EBF9-5B4F-49AF-B908-8C524292D39C}" destId="{871C6246-0F3D-418D-91BF-2A877D5B6C5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DB083-532E-4F4F-A4BE-FA0DA3636523}">
      <dsp:nvSpPr>
        <dsp:cNvPr id="0" name=""/>
        <dsp:cNvSpPr/>
      </dsp:nvSpPr>
      <dsp:spPr>
        <a:xfrm>
          <a:off x="600074" y="0"/>
          <a:ext cx="6800850" cy="510540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65137-2100-4470-B598-C2F301CB0B72}">
      <dsp:nvSpPr>
        <dsp:cNvPr id="0" name=""/>
        <dsp:cNvSpPr/>
      </dsp:nvSpPr>
      <dsp:spPr>
        <a:xfrm>
          <a:off x="2197" y="1531620"/>
          <a:ext cx="1279456" cy="2042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Seek Feedback from Impacted Employees and Units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Invited employees to visit with ER/LR or Provost Office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Met with relevant administrators</a:t>
          </a:r>
          <a:endParaRPr lang="en-US" sz="700" kern="1200" dirty="0"/>
        </a:p>
      </dsp:txBody>
      <dsp:txXfrm>
        <a:off x="64655" y="1594078"/>
        <a:ext cx="1154540" cy="1917244"/>
      </dsp:txXfrm>
    </dsp:sp>
    <dsp:sp modelId="{FA1B9BF3-1DA2-4BF1-92C8-85D8A76272F8}">
      <dsp:nvSpPr>
        <dsp:cNvPr id="0" name=""/>
        <dsp:cNvSpPr/>
      </dsp:nvSpPr>
      <dsp:spPr>
        <a:xfrm>
          <a:off x="1345627" y="1531620"/>
          <a:ext cx="1279456" cy="2042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Evaluated Documents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Program Document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Vacation Leave Policy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Flex Time Policy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Office Hours Policy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Holiday Policy</a:t>
          </a:r>
          <a:endParaRPr lang="en-US" sz="700" kern="1200" dirty="0"/>
        </a:p>
      </dsp:txBody>
      <dsp:txXfrm>
        <a:off x="1408085" y="1594078"/>
        <a:ext cx="1154540" cy="1917244"/>
      </dsp:txXfrm>
    </dsp:sp>
    <dsp:sp modelId="{C7582A57-9246-438F-B85D-207CF18FCCB2}">
      <dsp:nvSpPr>
        <dsp:cNvPr id="0" name=""/>
        <dsp:cNvSpPr/>
      </dsp:nvSpPr>
      <dsp:spPr>
        <a:xfrm>
          <a:off x="2689056" y="1531620"/>
          <a:ext cx="1279456" cy="2042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Established Operating Assumptions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Preserve the original intent of the program to  offer flexibility during typical break times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Provide guideposts for managers to work within that is responsive to the variety and complexity of operations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Promote effective communication at the local level</a:t>
          </a:r>
          <a:endParaRPr lang="en-US" sz="700" kern="1200" dirty="0"/>
        </a:p>
      </dsp:txBody>
      <dsp:txXfrm>
        <a:off x="2751514" y="1594078"/>
        <a:ext cx="1154540" cy="1917244"/>
      </dsp:txXfrm>
    </dsp:sp>
    <dsp:sp modelId="{193ECA30-A589-421F-8305-4116B7B6F90E}">
      <dsp:nvSpPr>
        <dsp:cNvPr id="0" name=""/>
        <dsp:cNvSpPr/>
      </dsp:nvSpPr>
      <dsp:spPr>
        <a:xfrm>
          <a:off x="4032486" y="1531620"/>
          <a:ext cx="1279456" cy="2042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Create Recommendations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Looking at renaming the program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smtClean="0"/>
            <a:t>Drafted definition of essential functions</a:t>
          </a:r>
          <a:endParaRPr lang="en-US" sz="700" kern="1200" dirty="0" smtClean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smtClean="0"/>
            <a:t>Create alignment with other policies and references to other resources</a:t>
          </a:r>
          <a:endParaRPr lang="en-US" sz="700" kern="1200" dirty="0" smtClean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smtClean="0"/>
            <a:t>Create an FAQ document for supervisors and employees</a:t>
          </a:r>
          <a:endParaRPr lang="en-US" sz="700" kern="1200" dirty="0" smtClean="0"/>
        </a:p>
      </dsp:txBody>
      <dsp:txXfrm>
        <a:off x="4094944" y="1594078"/>
        <a:ext cx="1154540" cy="1917244"/>
      </dsp:txXfrm>
    </dsp:sp>
    <dsp:sp modelId="{DC935EE6-E7CD-4F9E-B86F-B610F8770080}">
      <dsp:nvSpPr>
        <dsp:cNvPr id="0" name=""/>
        <dsp:cNvSpPr/>
      </dsp:nvSpPr>
      <dsp:spPr>
        <a:xfrm>
          <a:off x="5375916" y="1531620"/>
          <a:ext cx="1279456" cy="2042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Seek Informal Feedback from Stakeholders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P&amp;S Council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Supervisors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President’s Cabinet</a:t>
          </a:r>
          <a:endParaRPr lang="en-US" sz="700" kern="1200" dirty="0"/>
        </a:p>
      </dsp:txBody>
      <dsp:txXfrm>
        <a:off x="5438374" y="1594078"/>
        <a:ext cx="1154540" cy="1917244"/>
      </dsp:txXfrm>
    </dsp:sp>
    <dsp:sp modelId="{871C6246-0F3D-418D-91BF-2A877D5B6C51}">
      <dsp:nvSpPr>
        <dsp:cNvPr id="0" name=""/>
        <dsp:cNvSpPr/>
      </dsp:nvSpPr>
      <dsp:spPr>
        <a:xfrm>
          <a:off x="6719345" y="1531620"/>
          <a:ext cx="1279456" cy="2042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Finalize Recommendations</a:t>
          </a:r>
          <a:endParaRPr lang="en-US" sz="9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Policy Updates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Program Updates</a:t>
          </a:r>
          <a:endParaRPr lang="en-US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kern="1200" dirty="0" smtClean="0"/>
            <a:t>Create or Update Tools</a:t>
          </a:r>
          <a:endParaRPr lang="en-US" sz="700" kern="1200" dirty="0"/>
        </a:p>
      </dsp:txBody>
      <dsp:txXfrm>
        <a:off x="6781803" y="1594078"/>
        <a:ext cx="1154540" cy="1917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13F11-019C-4A9B-A257-CA814FF6D58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D744-EAE3-4197-B67A-870BB66E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14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58592-446E-4FEA-BAD7-9A75D36F1252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4A8CE-AEA3-4DB1-BED8-D0D5AD28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0E256-620F-0647-B036-2167265C8A7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9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725" y="633416"/>
            <a:ext cx="7931119" cy="2432426"/>
          </a:xfrm>
        </p:spPr>
        <p:txBody>
          <a:bodyPr anchor="b">
            <a:normAutofit/>
          </a:bodyPr>
          <a:lstStyle>
            <a:lvl1pPr algn="ctr"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6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79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E11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5" name="Picture 3" descr="ISU_Nameplate_Rev.gif                                          000002AFBIZ2                           00000000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8975"/>
            <a:ext cx="50292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2BF4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68313" y="1295400"/>
            <a:ext cx="2839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Univers 65 Bold" charset="0"/>
              </a:rPr>
              <a:t>University Human Resources</a:t>
            </a:r>
            <a:endParaRPr lang="en-US" sz="1600" dirty="0">
              <a:solidFill>
                <a:srgbClr val="FFFFFF"/>
              </a:solidFill>
              <a:latin typeface="Univers 65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718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0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922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1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1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54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785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329" y="159569"/>
            <a:ext cx="8477693" cy="627240"/>
          </a:xfrm>
        </p:spPr>
        <p:txBody>
          <a:bodyPr/>
          <a:lstStyle>
            <a:lvl1pPr>
              <a:defRPr cap="none" baseline="0">
                <a:solidFill>
                  <a:srgbClr val="FF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4638864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800" b="1"/>
            </a:lvl1pPr>
            <a:lvl2pPr marL="227013" indent="-22701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defRPr sz="2800" b="1"/>
            </a:lvl2pPr>
            <a:lvl3pPr marL="630238" indent="-28416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/>
            </a:lvl3pPr>
            <a:lvl4pPr marL="857250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lvl4pPr>
            <a:lvl5pPr marL="1084263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defRPr sz="2000"/>
            </a:lvl5pPr>
            <a:lvl6pPr marL="1254125" indent="-228600">
              <a:spcBef>
                <a:spcPts val="50"/>
              </a:spcBef>
              <a:defRPr sz="20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17342"/>
            <a:ext cx="9144000" cy="8406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6107586"/>
            <a:ext cx="4667871" cy="6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88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601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62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9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2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196C-906A-423F-A707-8667F21D3B7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E11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4" name="Picture 10" descr="ISU_Nameplate_Rev.gif                                          000002AFBIZ2                           00000000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48400"/>
            <a:ext cx="335280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6014249" y="6324600"/>
            <a:ext cx="2839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rgbClr val="FFFFFF"/>
                </a:solidFill>
                <a:latin typeface="Univers 65 Bold" charset="0"/>
              </a:rPr>
              <a:t>University Human Resources</a:t>
            </a:r>
            <a:endParaRPr lang="en-US" sz="1600" dirty="0">
              <a:solidFill>
                <a:srgbClr val="FFFFFF"/>
              </a:solidFill>
              <a:latin typeface="Univers 65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35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Y%2016.8%20Motion%20to%20Approve%20P&amp;S%20Employees%20Teaching%20for%20Credit%20Responsibili...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download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25" y="369097"/>
            <a:ext cx="7931119" cy="2432426"/>
          </a:xfrm>
        </p:spPr>
        <p:txBody>
          <a:bodyPr>
            <a:normAutofit/>
          </a:bodyPr>
          <a:lstStyle/>
          <a:p>
            <a:r>
              <a:rPr lang="en-US" dirty="0" smtClean="0"/>
              <a:t>General Council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Thursday, March 3, 2016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2:10 PM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Gallery Room, Memorial Union</a:t>
            </a: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34" y="3162486"/>
            <a:ext cx="4686299" cy="17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5. Committee Reports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Awards	</a:t>
            </a:r>
            <a:r>
              <a:rPr lang="en-US" dirty="0" smtClean="0">
                <a:solidFill>
                  <a:srgbClr val="FF0000"/>
                </a:solidFill>
              </a:rPr>
              <a:t>Diane Rupp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Communications	</a:t>
            </a:r>
            <a:r>
              <a:rPr lang="en-US" dirty="0">
                <a:solidFill>
                  <a:srgbClr val="FF0000"/>
                </a:solidFill>
              </a:rPr>
              <a:t>Amy Ward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Compensation &amp; Benefits	</a:t>
            </a:r>
            <a:r>
              <a:rPr lang="en-US" dirty="0">
                <a:solidFill>
                  <a:srgbClr val="FF0000"/>
                </a:solidFill>
              </a:rPr>
              <a:t>Karl </a:t>
            </a:r>
            <a:r>
              <a:rPr lang="en-US" dirty="0" err="1">
                <a:solidFill>
                  <a:srgbClr val="FF0000"/>
                </a:solidFill>
              </a:rPr>
              <a:t>Schindel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Peer Advocacy	</a:t>
            </a:r>
            <a:r>
              <a:rPr lang="en-US" dirty="0">
                <a:solidFill>
                  <a:srgbClr val="FF0000"/>
                </a:solidFill>
              </a:rPr>
              <a:t>Ben Green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Policies &amp; Procedures	</a:t>
            </a:r>
            <a:r>
              <a:rPr lang="en-US" dirty="0">
                <a:solidFill>
                  <a:srgbClr val="FF0000"/>
                </a:solidFill>
              </a:rPr>
              <a:t>Kris </a:t>
            </a:r>
            <a:r>
              <a:rPr lang="en-US" dirty="0" err="1">
                <a:solidFill>
                  <a:srgbClr val="FF0000"/>
                </a:solidFill>
              </a:rPr>
              <a:t>Koerner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Professional Development	</a:t>
            </a:r>
            <a:r>
              <a:rPr lang="en-US" dirty="0" smtClean="0">
                <a:solidFill>
                  <a:srgbClr val="FF0000"/>
                </a:solidFill>
              </a:rPr>
              <a:t>Kate Goudy-</a:t>
            </a:r>
            <a:r>
              <a:rPr lang="en-US" smtClean="0">
                <a:solidFill>
                  <a:srgbClr val="FF0000"/>
                </a:solidFill>
              </a:rPr>
              <a:t>Haht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Representation	</a:t>
            </a:r>
            <a:r>
              <a:rPr lang="en-US" dirty="0">
                <a:solidFill>
                  <a:srgbClr val="FF0000"/>
                </a:solidFill>
              </a:rPr>
              <a:t>Stacy Renfro</a:t>
            </a:r>
          </a:p>
        </p:txBody>
      </p:sp>
    </p:spTree>
    <p:extLst>
      <p:ext uri="{BB962C8B-B14F-4D97-AF65-F5344CB8AC3E}">
        <p14:creationId xmlns:p14="http://schemas.microsoft.com/office/powerpoint/2010/main" val="42333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Unfinished Business and General Orders</a:t>
            </a:r>
          </a:p>
          <a:p>
            <a:r>
              <a:rPr lang="en-US" dirty="0" smtClean="0"/>
              <a:t>Motion to send ISU Practices for P&amp;S Employees who also have Teaching Responsibilities Proposal to the Provost’s Office and UHR</a:t>
            </a:r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252761" y="1278673"/>
            <a:ext cx="8572261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New Business</a:t>
            </a:r>
          </a:p>
          <a:p>
            <a:r>
              <a:rPr lang="en-US" dirty="0" smtClean="0"/>
              <a:t>Nominations to fill Council Vacancies (through 6/2016)</a:t>
            </a:r>
          </a:p>
          <a:p>
            <a:r>
              <a:rPr lang="en-US" dirty="0" smtClean="0"/>
              <a:t>Office Nominations and Elections:</a:t>
            </a:r>
          </a:p>
          <a:p>
            <a:pPr lvl="2"/>
            <a:r>
              <a:rPr lang="en-US" dirty="0" smtClean="0"/>
              <a:t>Nominations for President-Elect</a:t>
            </a:r>
          </a:p>
          <a:p>
            <a:pPr lvl="2"/>
            <a:r>
              <a:rPr lang="en-US" dirty="0" smtClean="0"/>
              <a:t>President-Elect Elections</a:t>
            </a:r>
          </a:p>
          <a:p>
            <a:pPr lvl="2"/>
            <a:r>
              <a:rPr lang="en-US" dirty="0" smtClean="0"/>
              <a:t>Nominations for Vice President for University Planning and Budget</a:t>
            </a:r>
          </a:p>
          <a:p>
            <a:pPr lvl="2"/>
            <a:r>
              <a:rPr lang="en-US" dirty="0"/>
              <a:t>Vice President for University Planning and </a:t>
            </a:r>
            <a:r>
              <a:rPr lang="en-US" dirty="0" smtClean="0"/>
              <a:t>Budget Elections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68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7. New Business</a:t>
            </a:r>
          </a:p>
          <a:p>
            <a:r>
              <a:rPr lang="en-US" dirty="0" smtClean="0"/>
              <a:t>Office Nominations and Elections (Continued):</a:t>
            </a:r>
          </a:p>
          <a:p>
            <a:pPr lvl="2"/>
            <a:r>
              <a:rPr lang="en-US" dirty="0"/>
              <a:t>Nominations for Vice President for University </a:t>
            </a:r>
            <a:r>
              <a:rPr lang="en-US" dirty="0" smtClean="0"/>
              <a:t>Community Relations</a:t>
            </a:r>
            <a:endParaRPr lang="en-US" dirty="0"/>
          </a:p>
          <a:p>
            <a:pPr lvl="2"/>
            <a:r>
              <a:rPr lang="en-US" dirty="0"/>
              <a:t>Vice President for University Community </a:t>
            </a:r>
            <a:r>
              <a:rPr lang="en-US" dirty="0" smtClean="0"/>
              <a:t>Relations Elections</a:t>
            </a:r>
            <a:endParaRPr lang="en-US" dirty="0"/>
          </a:p>
          <a:p>
            <a:pPr lvl="2"/>
            <a:r>
              <a:rPr lang="en-US" dirty="0" smtClean="0"/>
              <a:t>Nominations for Vice President for Equity and Inclusion</a:t>
            </a:r>
          </a:p>
          <a:p>
            <a:pPr lvl="2"/>
            <a:r>
              <a:rPr lang="en-US" dirty="0"/>
              <a:t>Vice President for Equity and </a:t>
            </a:r>
            <a:r>
              <a:rPr lang="en-US" dirty="0" smtClean="0"/>
              <a:t>Inclusion Elections</a:t>
            </a:r>
          </a:p>
          <a:p>
            <a:pPr lvl="2"/>
            <a:r>
              <a:rPr lang="en-US" dirty="0" smtClean="0"/>
              <a:t>Nominations for Secretary/Treasurer</a:t>
            </a:r>
          </a:p>
          <a:p>
            <a:pPr lvl="2"/>
            <a:r>
              <a:rPr lang="en-US" dirty="0" smtClean="0"/>
              <a:t>Secretary/Treasurer Elections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60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51828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8. Announcements</a:t>
            </a:r>
          </a:p>
          <a:p>
            <a:r>
              <a:rPr lang="en-US" dirty="0" smtClean="0"/>
              <a:t>Announcements from Councilors</a:t>
            </a:r>
          </a:p>
          <a:p>
            <a:endParaRPr lang="en-US" dirty="0" smtClean="0"/>
          </a:p>
          <a:p>
            <a:r>
              <a:rPr lang="en-US" dirty="0" smtClean="0"/>
              <a:t>Seminar Series</a:t>
            </a:r>
          </a:p>
          <a:p>
            <a:pPr lvl="2"/>
            <a:r>
              <a:rPr lang="en-US" dirty="0" smtClean="0"/>
              <a:t>Finances of Caregiving: An Introduction</a:t>
            </a:r>
          </a:p>
          <a:p>
            <a:pPr lvl="2"/>
            <a:r>
              <a:rPr lang="en-US" dirty="0" smtClean="0"/>
              <a:t>Joyce Lash, Human Science Specialist, Family Finance</a:t>
            </a:r>
          </a:p>
          <a:p>
            <a:pPr lvl="2"/>
            <a:r>
              <a:rPr lang="en-US" dirty="0" smtClean="0"/>
              <a:t>March 8, 2016, 2-3 PM, Memorial Union Gallery Room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Executive Committee Meeting</a:t>
            </a:r>
          </a:p>
          <a:p>
            <a:pPr lvl="2"/>
            <a:r>
              <a:rPr lang="en-US" dirty="0" smtClean="0"/>
              <a:t>March 17, 9:00 – 11:00 AM, 107 Lab of Mechanics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General Council Meeting</a:t>
            </a:r>
          </a:p>
          <a:p>
            <a:pPr lvl="2"/>
            <a:r>
              <a:rPr lang="en-US" dirty="0" smtClean="0"/>
              <a:t>April 6, 2:10 – 4:00 PM, Gallery Room, Memorial Union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0725" y="633416"/>
            <a:ext cx="7931119" cy="172320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Adjournment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Call to Order &amp; Seating of Substitutes</a:t>
            </a:r>
          </a:p>
          <a:p>
            <a:r>
              <a:rPr lang="en-US" dirty="0" smtClean="0"/>
              <a:t>Clayton Johnson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Establish Quorum</a:t>
            </a:r>
          </a:p>
          <a:p>
            <a:r>
              <a:rPr lang="en-US" dirty="0" smtClean="0"/>
              <a:t>Kate Goudy-</a:t>
            </a:r>
            <a:r>
              <a:rPr lang="en-US" dirty="0" err="1" smtClean="0"/>
              <a:t>Haht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Approval of the Agenda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Approval of the Minutes</a:t>
            </a:r>
          </a:p>
          <a:p>
            <a:r>
              <a:rPr lang="en-US" dirty="0" smtClean="0"/>
              <a:t>February 2016 Regular Council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Administrative Reports</a:t>
            </a:r>
          </a:p>
          <a:p>
            <a:r>
              <a:rPr lang="en-US" dirty="0" smtClean="0"/>
              <a:t>Senior Vice President &amp; Provost</a:t>
            </a:r>
          </a:p>
          <a:p>
            <a:pPr lvl="2"/>
            <a:r>
              <a:rPr lang="en-US" dirty="0" smtClean="0"/>
              <a:t>Brenda </a:t>
            </a:r>
            <a:r>
              <a:rPr lang="en-US" dirty="0" err="1" smtClean="0"/>
              <a:t>Behling</a:t>
            </a:r>
            <a:r>
              <a:rPr lang="en-US" dirty="0" smtClean="0"/>
              <a:t> for Jonathan </a:t>
            </a:r>
            <a:r>
              <a:rPr lang="en-US" dirty="0" err="1" smtClean="0"/>
              <a:t>Wickert</a:t>
            </a:r>
            <a:endParaRPr lang="en-US" dirty="0" smtClean="0"/>
          </a:p>
          <a:p>
            <a:r>
              <a:rPr lang="en-US" dirty="0" smtClean="0"/>
              <a:t>Associate Vice President, University Human Resources</a:t>
            </a:r>
          </a:p>
          <a:p>
            <a:pPr lvl="2"/>
            <a:r>
              <a:rPr lang="en-US" dirty="0" smtClean="0"/>
              <a:t>Kristi </a:t>
            </a:r>
            <a:r>
              <a:rPr lang="en-US" dirty="0" err="1" smtClean="0"/>
              <a:t>Darr</a:t>
            </a:r>
            <a:r>
              <a:rPr lang="en-US" smtClean="0"/>
              <a:t> for Julie </a:t>
            </a:r>
            <a:r>
              <a:rPr lang="en-US" dirty="0" err="1" smtClean="0"/>
              <a:t>Nuter</a:t>
            </a:r>
            <a:endParaRPr lang="en-US" dirty="0" smtClean="0"/>
          </a:p>
          <a:p>
            <a:r>
              <a:rPr lang="en-US" dirty="0" smtClean="0"/>
              <a:t>Faculty Senate</a:t>
            </a:r>
          </a:p>
          <a:p>
            <a:pPr lvl="2"/>
            <a:r>
              <a:rPr lang="en-US" dirty="0" smtClean="0"/>
              <a:t>Jonathan Sturm for Robert Wallace</a:t>
            </a:r>
          </a:p>
        </p:txBody>
      </p:sp>
    </p:spTree>
    <p:extLst>
      <p:ext uri="{BB962C8B-B14F-4D97-AF65-F5344CB8AC3E}">
        <p14:creationId xmlns:p14="http://schemas.microsoft.com/office/powerpoint/2010/main" val="37517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&amp; Scientific Council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6858000" cy="1752600"/>
          </a:xfrm>
        </p:spPr>
        <p:txBody>
          <a:bodyPr/>
          <a:lstStyle/>
          <a:p>
            <a:r>
              <a:rPr lang="en-US" sz="2000" dirty="0" smtClean="0"/>
              <a:t>March 3, 2016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352800"/>
            <a:ext cx="5410200" cy="2990850"/>
          </a:xfrm>
          <a:prstGeom prst="rect">
            <a:avLst/>
          </a:prstGeom>
          <a:ln w="3175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085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Hours Program Review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990600"/>
          <a:ext cx="8001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7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Hours Program Review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0"/>
            <a:ext cx="2286000" cy="2286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Themes from Initial Feedback</a:t>
            </a:r>
          </a:p>
          <a:p>
            <a:pPr lvl="1"/>
            <a:r>
              <a:rPr lang="en-US" dirty="0" smtClean="0"/>
              <a:t>Improvements needed on timing of unit communications</a:t>
            </a:r>
          </a:p>
          <a:p>
            <a:pPr lvl="1"/>
            <a:r>
              <a:rPr lang="en-US" dirty="0" smtClean="0"/>
              <a:t>No individuals came forward regarding the requirement to monitor email and phones while on vacation or leave without pay</a:t>
            </a:r>
          </a:p>
          <a:p>
            <a:pPr lvl="1"/>
            <a:r>
              <a:rPr lang="en-US" dirty="0" smtClean="0"/>
              <a:t>Supervisors are responsible for the scheduling of staff and assessing availability of work in light of the needs of the college or unit.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6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Hours 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</a:p>
          <a:p>
            <a:pPr lvl="1"/>
            <a:r>
              <a:rPr lang="en-US" dirty="0" smtClean="0"/>
              <a:t>Looking at renaming the program</a:t>
            </a:r>
          </a:p>
          <a:p>
            <a:pPr lvl="1"/>
            <a:r>
              <a:rPr lang="en-US" dirty="0" smtClean="0"/>
              <a:t>Drafted definition of essential functions</a:t>
            </a:r>
          </a:p>
          <a:p>
            <a:pPr lvl="1"/>
            <a:r>
              <a:rPr lang="en-US" dirty="0" smtClean="0"/>
              <a:t>Create alignment with other policies and references to other resources</a:t>
            </a:r>
          </a:p>
          <a:p>
            <a:pPr lvl="1"/>
            <a:r>
              <a:rPr lang="en-US" dirty="0" smtClean="0"/>
              <a:t>Create an FAQ document for supervisors and employees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Administrative Reports</a:t>
            </a:r>
          </a:p>
          <a:p>
            <a:r>
              <a:rPr lang="en-US" dirty="0" smtClean="0"/>
              <a:t>Senior Vice President &amp; Provost</a:t>
            </a:r>
          </a:p>
          <a:p>
            <a:pPr lvl="2"/>
            <a:r>
              <a:rPr lang="en-US" dirty="0" smtClean="0"/>
              <a:t>Brenda </a:t>
            </a:r>
            <a:r>
              <a:rPr lang="en-US" dirty="0" err="1" smtClean="0"/>
              <a:t>Behling</a:t>
            </a:r>
            <a:r>
              <a:rPr lang="en-US" dirty="0" smtClean="0"/>
              <a:t> for Jonathan </a:t>
            </a:r>
            <a:r>
              <a:rPr lang="en-US" dirty="0" err="1" smtClean="0"/>
              <a:t>Wickert</a:t>
            </a:r>
            <a:endParaRPr lang="en-US" dirty="0" smtClean="0"/>
          </a:p>
          <a:p>
            <a:r>
              <a:rPr lang="en-US" dirty="0" smtClean="0"/>
              <a:t>Associate Vice President, University Human Resources</a:t>
            </a:r>
          </a:p>
          <a:p>
            <a:pPr lvl="2"/>
            <a:r>
              <a:rPr lang="en-US" dirty="0" smtClean="0"/>
              <a:t>Kristi </a:t>
            </a:r>
            <a:r>
              <a:rPr lang="en-US" dirty="0" err="1" smtClean="0"/>
              <a:t>Darr</a:t>
            </a:r>
            <a:r>
              <a:rPr lang="en-US" dirty="0" smtClean="0"/>
              <a:t> for Julie </a:t>
            </a:r>
            <a:r>
              <a:rPr lang="en-US" dirty="0" err="1" smtClean="0"/>
              <a:t>Nuter</a:t>
            </a:r>
            <a:endParaRPr lang="en-US" dirty="0" smtClean="0"/>
          </a:p>
          <a:p>
            <a:r>
              <a:rPr lang="en-US" dirty="0" smtClean="0"/>
              <a:t>Faculty Senate</a:t>
            </a:r>
          </a:p>
          <a:p>
            <a:pPr lvl="2"/>
            <a:r>
              <a:rPr lang="en-US" dirty="0" smtClean="0"/>
              <a:t>Jonathan Sturm for Robert Wallace</a:t>
            </a:r>
          </a:p>
        </p:txBody>
      </p:sp>
    </p:spTree>
    <p:extLst>
      <p:ext uri="{BB962C8B-B14F-4D97-AF65-F5344CB8AC3E}">
        <p14:creationId xmlns:p14="http://schemas.microsoft.com/office/powerpoint/2010/main" val="2555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Executive Committee Reports</a:t>
            </a:r>
          </a:p>
          <a:p>
            <a:pPr marL="684213" lvl="1" indent="-457200"/>
            <a:r>
              <a:rPr lang="en-US" dirty="0" smtClean="0"/>
              <a:t>President</a:t>
            </a:r>
          </a:p>
          <a:p>
            <a:pPr marL="1087438" lvl="2" indent="-457200"/>
            <a:r>
              <a:rPr lang="en-US" dirty="0" smtClean="0"/>
              <a:t>Tera Lawson</a:t>
            </a:r>
          </a:p>
          <a:p>
            <a:pPr marL="684213" lvl="1" indent="-457200"/>
            <a:r>
              <a:rPr lang="en-US" dirty="0" smtClean="0"/>
              <a:t>Secretary/Treasurer</a:t>
            </a:r>
          </a:p>
          <a:p>
            <a:pPr marL="1087438" lvl="2" indent="-457200"/>
            <a:r>
              <a:rPr lang="en-US" dirty="0" smtClean="0"/>
              <a:t>Kate Goudy-</a:t>
            </a:r>
            <a:r>
              <a:rPr lang="en-US" dirty="0" err="1" smtClean="0"/>
              <a:t>Haht</a:t>
            </a:r>
            <a:endParaRPr lang="en-US" dirty="0" smtClean="0"/>
          </a:p>
          <a:p>
            <a:pPr marL="684213" lvl="1" indent="-457200"/>
            <a:r>
              <a:rPr lang="en-US" dirty="0" smtClean="0"/>
              <a:t>VP for University Community Relations</a:t>
            </a:r>
          </a:p>
          <a:p>
            <a:pPr marL="1087438" lvl="2" indent="-457200"/>
            <a:r>
              <a:rPr lang="en-US" dirty="0" smtClean="0"/>
              <a:t>Jessica Bell</a:t>
            </a:r>
          </a:p>
          <a:p>
            <a:pPr marL="684213" lvl="1" indent="-457200"/>
            <a:r>
              <a:rPr lang="en-US" dirty="0" smtClean="0"/>
              <a:t>VP for University Planning and Budget</a:t>
            </a:r>
          </a:p>
          <a:p>
            <a:pPr marL="1087438" lvl="2" indent="-457200"/>
            <a:r>
              <a:rPr lang="en-US" dirty="0" smtClean="0"/>
              <a:t>Jordan Bates</a:t>
            </a:r>
          </a:p>
          <a:p>
            <a:pPr marL="684213" lvl="1" indent="-457200"/>
            <a:r>
              <a:rPr lang="en-US" dirty="0" smtClean="0"/>
              <a:t>VP for Equity and Inclusion</a:t>
            </a:r>
          </a:p>
          <a:p>
            <a:pPr marL="1087438" lvl="2" indent="-457200"/>
            <a:r>
              <a:rPr lang="en-US" dirty="0" smtClean="0"/>
              <a:t>Katie Davidson</a:t>
            </a:r>
          </a:p>
          <a:p>
            <a:pPr marL="684213" lvl="1" indent="-457200"/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215590" y="4326673"/>
            <a:ext cx="8854069" cy="1590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581</Words>
  <Application>Microsoft Office PowerPoint</Application>
  <PresentationFormat>On-screen Show (4:3)</PresentationFormat>
  <Paragraphs>125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Theme1</vt:lpstr>
      <vt:lpstr>General Council Meeting  Thursday, March 3, 2016 2:10 PM Gallery Room, Memorial Union</vt:lpstr>
      <vt:lpstr>Agenda</vt:lpstr>
      <vt:lpstr>AGENDA (Continued)</vt:lpstr>
      <vt:lpstr>Professional &amp; Scientific Council Update</vt:lpstr>
      <vt:lpstr>Flexible Hours Program Review</vt:lpstr>
      <vt:lpstr>Flexible Hours Program Review</vt:lpstr>
      <vt:lpstr>Flexible Hours Program Review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Adjournment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Jessica M [NREM]</dc:creator>
  <cp:lastModifiedBy>Goudy-Haht, Kate A</cp:lastModifiedBy>
  <cp:revision>30</cp:revision>
  <dcterms:created xsi:type="dcterms:W3CDTF">2016-01-05T14:19:19Z</dcterms:created>
  <dcterms:modified xsi:type="dcterms:W3CDTF">2016-03-04T21:53:06Z</dcterms:modified>
</cp:coreProperties>
</file>