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3444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Open Rate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Newsletter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APR</c:v>
                </c:pt>
                <c:pt idx="1">
                  <c:v>MAY</c:v>
                </c:pt>
                <c:pt idx="2">
                  <c:v>JUN</c:v>
                </c:pt>
                <c:pt idx="3">
                  <c:v>AUG</c:v>
                </c:pt>
                <c:pt idx="4">
                  <c:v>SEP/OCT</c:v>
                </c:pt>
                <c:pt idx="5">
                  <c:v>NOV</c:v>
                </c:pt>
                <c:pt idx="6">
                  <c:v>DEC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0.32</c:v>
                </c:pt>
                <c:pt idx="1">
                  <c:v>0.33</c:v>
                </c:pt>
                <c:pt idx="2">
                  <c:v>0.32</c:v>
                </c:pt>
                <c:pt idx="3">
                  <c:v>0.34</c:v>
                </c:pt>
                <c:pt idx="4">
                  <c:v>0.38</c:v>
                </c:pt>
                <c:pt idx="5">
                  <c:v>0.39</c:v>
                </c:pt>
                <c:pt idx="6">
                  <c:v>0.39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2851320"/>
        <c:axId val="237411536"/>
      </c:lineChart>
      <c:catAx>
        <c:axId val="13285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411536"/>
        <c:crosses val="autoZero"/>
        <c:auto val="1"/>
        <c:lblAlgn val="ctr"/>
        <c:lblOffset val="100"/>
        <c:noMultiLvlLbl val="0"/>
      </c:catAx>
      <c:valAx>
        <c:axId val="237411536"/>
        <c:scaling>
          <c:orientation val="minMax"/>
          <c:max val="0.5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85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13F11-019C-4A9B-A257-CA814FF6D58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D744-EAE3-4197-B67A-870BB66E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14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58592-446E-4FEA-BAD7-9A75D36F1252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4A8CE-AEA3-4DB1-BED8-D0D5AD28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1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4165" y="5096607"/>
            <a:ext cx="7795758" cy="1097085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0725" y="633416"/>
            <a:ext cx="7931119" cy="2432426"/>
          </a:xfrm>
        </p:spPr>
        <p:txBody>
          <a:bodyPr anchor="b">
            <a:normAutofit/>
          </a:bodyPr>
          <a:lstStyle>
            <a:lvl1pPr algn="ctr">
              <a:defRPr sz="44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6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2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7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329" y="159569"/>
            <a:ext cx="8477693" cy="627240"/>
          </a:xfrm>
        </p:spPr>
        <p:txBody>
          <a:bodyPr/>
          <a:lstStyle>
            <a:lvl1pPr>
              <a:defRPr cap="none" baseline="0">
                <a:solidFill>
                  <a:srgbClr val="FF0000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10"/>
            <a:ext cx="8477693" cy="4638864"/>
          </a:xfrm>
        </p:spPr>
        <p:txBody>
          <a:bodyPr/>
          <a:lstStyle>
            <a:lvl1pPr marL="227013" indent="-227013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2800" b="1"/>
            </a:lvl1pPr>
            <a:lvl2pPr marL="227013" indent="-227013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defRPr sz="2800" b="1"/>
            </a:lvl2pPr>
            <a:lvl3pPr marL="630238" indent="-284163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/>
            </a:lvl3pPr>
            <a:lvl4pPr marL="857250" indent="-22860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/>
            </a:lvl4pPr>
            <a:lvl5pPr marL="1084263" indent="-22860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defRPr sz="2000"/>
            </a:lvl5pPr>
            <a:lvl6pPr marL="1254125" indent="-228600">
              <a:spcBef>
                <a:spcPts val="50"/>
              </a:spcBef>
              <a:defRPr sz="20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17342"/>
            <a:ext cx="9144000" cy="84065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29" y="6107586"/>
            <a:ext cx="4667871" cy="6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38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5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5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9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4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2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5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1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6196C-906A-423F-A707-8667F21D3B7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0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Communications Committee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178844"/>
              </p:ext>
            </p:extLst>
          </p:nvPr>
        </p:nvGraphicFramePr>
        <p:xfrm>
          <a:off x="347663" y="787400"/>
          <a:ext cx="8477250" cy="463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653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871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Wingdings</vt:lpstr>
      <vt:lpstr>Office Theme</vt:lpstr>
      <vt:lpstr>Communications Committee</vt:lpstr>
    </vt:vector>
  </TitlesOfParts>
  <Company>Iowa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Jessica M [NREM]</dc:creator>
  <cp:lastModifiedBy>Green, Ben [ITUIS]</cp:lastModifiedBy>
  <cp:revision>78</cp:revision>
  <dcterms:created xsi:type="dcterms:W3CDTF">2016-01-05T14:19:19Z</dcterms:created>
  <dcterms:modified xsi:type="dcterms:W3CDTF">2016-12-01T17:25:18Z</dcterms:modified>
</cp:coreProperties>
</file>