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66" r:id="rId4"/>
    <p:sldId id="260" r:id="rId5"/>
    <p:sldId id="283" r:id="rId6"/>
    <p:sldId id="263" r:id="rId7"/>
    <p:sldId id="264" r:id="rId8"/>
    <p:sldId id="26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3F11-019C-4A9B-A257-CA814FF6D58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D744-EAE3-4197-B67A-870BB66E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8592-446E-4FEA-BAD7-9A75D36F1252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A8CE-AEA3-4DB1-BED8-D0D5AD28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16-09-01%20Professional%20%20Scientific%20Council%20Minute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&amp;S%20Council%2010%206%202016.pptx" TargetMode="External"/><Relationship Id="rId4" Type="http://schemas.openxmlformats.org/officeDocument/2006/relationships/hyperlink" Target="CIRT%20table%20top.pptx" TargetMode="External"/><Relationship Id="rId5" Type="http://schemas.openxmlformats.org/officeDocument/2006/relationships/hyperlink" Target="Tabletop%20injects%20grp%201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P&amp;S%20Council%20Presentation%20%20VPDI%20Fall%2016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October%202016%20-%20Jordan%20Bates%20Slides.pptx" TargetMode="External"/><Relationship Id="rId3" Type="http://schemas.openxmlformats.org/officeDocument/2006/relationships/hyperlink" Target="VP%20of%20EI%20Repor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25" y="369097"/>
            <a:ext cx="7931119" cy="2432426"/>
          </a:xfrm>
        </p:spPr>
        <p:txBody>
          <a:bodyPr>
            <a:normAutofit/>
          </a:bodyPr>
          <a:lstStyle/>
          <a:p>
            <a:r>
              <a:rPr lang="en-US" dirty="0" smtClean="0"/>
              <a:t>General Council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Thursday, October 6, 2016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2:10 PM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Gallery Room, Memorial Union</a:t>
            </a: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4" y="3162486"/>
            <a:ext cx="4686299" cy="17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 to Order &amp; Seating of Substitutes</a:t>
            </a:r>
          </a:p>
          <a:p>
            <a:r>
              <a:rPr lang="en-US" dirty="0" smtClean="0"/>
              <a:t>Jessica Bell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Establish Quorum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Approval of the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Approval of the Minutes</a:t>
            </a:r>
          </a:p>
          <a:p>
            <a:r>
              <a:rPr lang="en-US" dirty="0" smtClean="0"/>
              <a:t>September 1, 2016 Regular Council Meeting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403997" y="4328937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09"/>
            <a:ext cx="8477693" cy="4942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Administrative Reports</a:t>
            </a:r>
          </a:p>
          <a:p>
            <a:r>
              <a:rPr lang="en-US" dirty="0" smtClean="0"/>
              <a:t>Senior Vice President and Provost</a:t>
            </a:r>
          </a:p>
          <a:p>
            <a:pPr lvl="2"/>
            <a:r>
              <a:rPr lang="en-US" dirty="0" smtClean="0"/>
              <a:t>Brenda Behling on behalf of Dr. Jonathan Wickert</a:t>
            </a:r>
          </a:p>
          <a:p>
            <a:pPr lvl="1"/>
            <a:r>
              <a:rPr lang="en-US" dirty="0" smtClean="0"/>
              <a:t>Vice President, Diversity and Inclusion</a:t>
            </a:r>
          </a:p>
          <a:p>
            <a:pPr lvl="2"/>
            <a:r>
              <a:rPr lang="en-US" dirty="0" smtClean="0"/>
              <a:t>Dr. Reginald Stewart</a:t>
            </a:r>
          </a:p>
          <a:p>
            <a:pPr lvl="1"/>
            <a:r>
              <a:rPr lang="en-US" dirty="0" smtClean="0"/>
              <a:t>Director, Benefits, University Human Resources</a:t>
            </a:r>
          </a:p>
          <a:p>
            <a:pPr lvl="2"/>
            <a:r>
              <a:rPr lang="en-US" dirty="0" smtClean="0"/>
              <a:t>Ed Holland</a:t>
            </a:r>
          </a:p>
          <a:p>
            <a:pPr lvl="1"/>
            <a:r>
              <a:rPr lang="en-US" dirty="0" smtClean="0"/>
              <a:t>President, Faculty Senate</a:t>
            </a:r>
          </a:p>
          <a:p>
            <a:pPr lvl="2"/>
            <a:r>
              <a:rPr lang="en-US" dirty="0" smtClean="0"/>
              <a:t>Dr. Jonathan Sturm</a:t>
            </a:r>
          </a:p>
          <a:p>
            <a:pPr lvl="1"/>
            <a:r>
              <a:rPr lang="en-US" dirty="0" smtClean="0"/>
              <a:t>CIRT Report </a:t>
            </a:r>
          </a:p>
          <a:p>
            <a:pPr lvl="2"/>
            <a:r>
              <a:rPr lang="en-US" dirty="0" smtClean="0"/>
              <a:t>Ben Green</a:t>
            </a:r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347329" y="2295038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pres?slideindex=1&amp;slidetitle="/>
          </p:cNvPr>
          <p:cNvSpPr/>
          <p:nvPr/>
        </p:nvSpPr>
        <p:spPr>
          <a:xfrm>
            <a:off x="347329" y="3257984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pres?slideindex=1&amp;slidetitle="/>
          </p:cNvPr>
          <p:cNvSpPr/>
          <p:nvPr/>
        </p:nvSpPr>
        <p:spPr>
          <a:xfrm>
            <a:off x="426901" y="4933034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file"/>
          </p:cNvPr>
          <p:cNvSpPr/>
          <p:nvPr/>
        </p:nvSpPr>
        <p:spPr>
          <a:xfrm>
            <a:off x="5187298" y="4933034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Executive Committee Reports</a:t>
            </a:r>
          </a:p>
          <a:p>
            <a:pPr marL="684213" lvl="1" indent="-457200"/>
            <a:r>
              <a:rPr lang="en-US" dirty="0"/>
              <a:t>President</a:t>
            </a:r>
          </a:p>
          <a:p>
            <a:pPr marL="1087438" lvl="2" indent="-457200"/>
            <a:r>
              <a:rPr lang="en-US" dirty="0" smtClean="0"/>
              <a:t>Clayton Johnson</a:t>
            </a:r>
          </a:p>
          <a:p>
            <a:pPr marL="684213" lvl="1" indent="-457200"/>
            <a:r>
              <a:rPr lang="en-US" dirty="0" smtClean="0"/>
              <a:t>Secretary/Treasurer</a:t>
            </a:r>
          </a:p>
          <a:p>
            <a:pPr marL="1087438" lvl="2" indent="-457200"/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pPr marL="684213" lvl="1" indent="-457200"/>
            <a:r>
              <a:rPr lang="en-US" dirty="0" smtClean="0"/>
              <a:t>VP for University Community Relations</a:t>
            </a:r>
          </a:p>
          <a:p>
            <a:pPr marL="1087438" lvl="2" indent="-457200"/>
            <a:r>
              <a:rPr lang="en-US" dirty="0" smtClean="0"/>
              <a:t>Ben Green</a:t>
            </a:r>
          </a:p>
          <a:p>
            <a:pPr marL="684213" lvl="1" indent="-457200"/>
            <a:r>
              <a:rPr lang="en-US" dirty="0" smtClean="0"/>
              <a:t>VP for University Planning and Budget</a:t>
            </a:r>
          </a:p>
          <a:p>
            <a:pPr marL="1087438" lvl="2" indent="-457200"/>
            <a:r>
              <a:rPr lang="en-US" dirty="0" smtClean="0"/>
              <a:t>Jordan Bates</a:t>
            </a:r>
          </a:p>
          <a:p>
            <a:pPr marL="684213" lvl="1" indent="-457200"/>
            <a:r>
              <a:rPr lang="en-US" dirty="0" smtClean="0"/>
              <a:t>VP for Equity and Inclusion</a:t>
            </a:r>
          </a:p>
          <a:p>
            <a:pPr marL="1087438" lvl="2" indent="-457200"/>
            <a:r>
              <a:rPr lang="en-US" dirty="0" err="1" smtClean="0"/>
              <a:t>Samone</a:t>
            </a:r>
            <a:r>
              <a:rPr lang="en-US" dirty="0" smtClean="0"/>
              <a:t> York</a:t>
            </a:r>
          </a:p>
          <a:p>
            <a:pPr marL="684213" lvl="1" indent="-457200"/>
            <a:endParaRPr lang="en-US" dirty="0"/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569519" y="3688002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pres?slideindex=1&amp;slidetitle="/>
          </p:cNvPr>
          <p:cNvSpPr/>
          <p:nvPr/>
        </p:nvSpPr>
        <p:spPr>
          <a:xfrm>
            <a:off x="721919" y="4665098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Committee Reports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Awards	Kara Berg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Communications	Katy </a:t>
            </a:r>
            <a:r>
              <a:rPr lang="en-US" dirty="0" err="1" smtClean="0"/>
              <a:t>Leichsenring</a:t>
            </a:r>
            <a:endParaRPr lang="en-US" dirty="0" smtClean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Compensation &amp; Benefits	James Studley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Peer Advocacy	Nick Van Berkum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Policies &amp; Procedures	Bethany </a:t>
            </a:r>
            <a:r>
              <a:rPr lang="en-US" dirty="0" err="1" smtClean="0"/>
              <a:t>Burdt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Professional Development	Jim Harken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Representation	Stacy Renfro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Unfinished Business and General Orders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7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New Business</a:t>
            </a:r>
          </a:p>
          <a:p>
            <a:r>
              <a:rPr lang="en-US" dirty="0" smtClean="0"/>
              <a:t>Nomination to fill Council vacancy in the Division of Academic Affairs (through June 2017)</a:t>
            </a:r>
          </a:p>
        </p:txBody>
      </p:sp>
    </p:spTree>
    <p:extLst>
      <p:ext uri="{BB962C8B-B14F-4D97-AF65-F5344CB8AC3E}">
        <p14:creationId xmlns:p14="http://schemas.microsoft.com/office/powerpoint/2010/main" val="295686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828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Announcements</a:t>
            </a:r>
          </a:p>
          <a:p>
            <a:r>
              <a:rPr lang="en-US" dirty="0" smtClean="0"/>
              <a:t>Announcements from Councilors</a:t>
            </a:r>
          </a:p>
          <a:p>
            <a:pPr marL="346075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Executive Committee Meeting</a:t>
            </a:r>
          </a:p>
          <a:p>
            <a:pPr lvl="2"/>
            <a:r>
              <a:rPr lang="en-US" dirty="0" smtClean="0"/>
              <a:t>October 17</a:t>
            </a:r>
          </a:p>
          <a:p>
            <a:pPr lvl="2"/>
            <a:r>
              <a:rPr lang="en-US" dirty="0" smtClean="0"/>
              <a:t>9:00 – 11:00 AM</a:t>
            </a:r>
          </a:p>
          <a:p>
            <a:pPr lvl="2"/>
            <a:r>
              <a:rPr lang="en-US" dirty="0" smtClean="0"/>
              <a:t>107 Lab of Mechanics</a:t>
            </a:r>
          </a:p>
          <a:p>
            <a:pPr lvl="2"/>
            <a:endParaRPr lang="en-US" sz="1300" dirty="0" smtClean="0"/>
          </a:p>
          <a:p>
            <a:pPr lvl="1"/>
            <a:r>
              <a:rPr lang="en-US" dirty="0" smtClean="0"/>
              <a:t>General Council Meeting</a:t>
            </a:r>
          </a:p>
          <a:p>
            <a:pPr lvl="2"/>
            <a:r>
              <a:rPr lang="en-US" dirty="0" smtClean="0"/>
              <a:t>November 3</a:t>
            </a:r>
          </a:p>
          <a:p>
            <a:pPr lvl="2"/>
            <a:r>
              <a:rPr lang="en-US" dirty="0" smtClean="0"/>
              <a:t>2:10 – 4:00 PM</a:t>
            </a:r>
          </a:p>
          <a:p>
            <a:pPr lvl="2"/>
            <a:r>
              <a:rPr lang="en-US" dirty="0" smtClean="0"/>
              <a:t>Gallery Room, Memorial Union</a:t>
            </a:r>
          </a:p>
          <a:p>
            <a:pPr lvl="2"/>
            <a:endParaRPr lang="en-US" sz="1300" dirty="0" smtClean="0"/>
          </a:p>
          <a:p>
            <a:pPr lvl="1"/>
            <a:r>
              <a:rPr lang="en-US" sz="3100" dirty="0" smtClean="0"/>
              <a:t>P&amp;S Council Seminar Series</a:t>
            </a:r>
          </a:p>
          <a:p>
            <a:pPr lvl="2"/>
            <a:r>
              <a:rPr lang="en-US" sz="3100" dirty="0" smtClean="0"/>
              <a:t>“University Benefits Preview for Upcoming Open Enrollment Period” by </a:t>
            </a:r>
            <a:r>
              <a:rPr lang="en-US" sz="3100" b="1" dirty="0" smtClean="0"/>
              <a:t>Ed Holland, Director, Benefits, University Human Resources</a:t>
            </a:r>
          </a:p>
          <a:p>
            <a:pPr lvl="2"/>
            <a:r>
              <a:rPr lang="en-US" sz="3100" dirty="0" smtClean="0"/>
              <a:t>October 11</a:t>
            </a:r>
          </a:p>
          <a:p>
            <a:pPr lvl="2"/>
            <a:r>
              <a:rPr lang="en-US" sz="3100" dirty="0" smtClean="0"/>
              <a:t>2:00 – 3:00pm</a:t>
            </a:r>
          </a:p>
          <a:p>
            <a:pPr lvl="2"/>
            <a:r>
              <a:rPr lang="en-US" sz="3100" dirty="0" smtClean="0"/>
              <a:t>Gallery Room, Memorial Union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3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0725" y="633416"/>
            <a:ext cx="7931119" cy="17232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Adjournment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5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260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General Council Meeting  Thursday, October 6, 2016 2:10 PM Gallery Room, Memorial Union</vt:lpstr>
      <vt:lpstr>Agenda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Adjournment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Jessica M [NREM]</dc:creator>
  <cp:lastModifiedBy>Ben Green</cp:lastModifiedBy>
  <cp:revision>64</cp:revision>
  <dcterms:created xsi:type="dcterms:W3CDTF">2016-01-05T14:19:19Z</dcterms:created>
  <dcterms:modified xsi:type="dcterms:W3CDTF">2016-10-06T18:55:38Z</dcterms:modified>
</cp:coreProperties>
</file>