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62" r:id="rId6"/>
    <p:sldId id="263" r:id="rId7"/>
    <p:sldId id="260"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59" d="100"/>
          <a:sy n="59" d="100"/>
        </p:scale>
        <p:origin x="64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2F38C6-7488-47B9-9D05-2558FFFCB58C}" type="datetimeFigureOut">
              <a:rPr lang="en-US" smtClean="0"/>
              <a:t>10/27/2016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2010B-1BC1-4DB7-88E8-E8DCB06EC7A0}" type="slidenum">
              <a:rPr lang="en-US" smtClean="0"/>
              <a:t>‹#›</a:t>
            </a:fld>
            <a:endParaRPr lang="en-US"/>
          </a:p>
        </p:txBody>
      </p:sp>
    </p:spTree>
    <p:extLst>
      <p:ext uri="{BB962C8B-B14F-4D97-AF65-F5344CB8AC3E}">
        <p14:creationId xmlns:p14="http://schemas.microsoft.com/office/powerpoint/2010/main" val="301989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F38C6-7488-47B9-9D05-2558FFFCB58C}" type="datetimeFigureOut">
              <a:rPr lang="en-US" smtClean="0"/>
              <a:t>10/27/2016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2010B-1BC1-4DB7-88E8-E8DCB06EC7A0}" type="slidenum">
              <a:rPr lang="en-US" smtClean="0"/>
              <a:t>‹#›</a:t>
            </a:fld>
            <a:endParaRPr lang="en-US"/>
          </a:p>
        </p:txBody>
      </p:sp>
    </p:spTree>
    <p:extLst>
      <p:ext uri="{BB962C8B-B14F-4D97-AF65-F5344CB8AC3E}">
        <p14:creationId xmlns:p14="http://schemas.microsoft.com/office/powerpoint/2010/main" val="3091429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F38C6-7488-47B9-9D05-2558FFFCB58C}" type="datetimeFigureOut">
              <a:rPr lang="en-US" smtClean="0"/>
              <a:t>10/27/2016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2010B-1BC1-4DB7-88E8-E8DCB06EC7A0}" type="slidenum">
              <a:rPr lang="en-US" smtClean="0"/>
              <a:t>‹#›</a:t>
            </a:fld>
            <a:endParaRPr lang="en-US"/>
          </a:p>
        </p:txBody>
      </p:sp>
    </p:spTree>
    <p:extLst>
      <p:ext uri="{BB962C8B-B14F-4D97-AF65-F5344CB8AC3E}">
        <p14:creationId xmlns:p14="http://schemas.microsoft.com/office/powerpoint/2010/main" val="52662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F38C6-7488-47B9-9D05-2558FFFCB58C}" type="datetimeFigureOut">
              <a:rPr lang="en-US" smtClean="0"/>
              <a:t>10/27/2016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2010B-1BC1-4DB7-88E8-E8DCB06EC7A0}" type="slidenum">
              <a:rPr lang="en-US" smtClean="0"/>
              <a:t>‹#›</a:t>
            </a:fld>
            <a:endParaRPr lang="en-US"/>
          </a:p>
        </p:txBody>
      </p:sp>
    </p:spTree>
    <p:extLst>
      <p:ext uri="{BB962C8B-B14F-4D97-AF65-F5344CB8AC3E}">
        <p14:creationId xmlns:p14="http://schemas.microsoft.com/office/powerpoint/2010/main" val="145410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2F38C6-7488-47B9-9D05-2558FFFCB58C}" type="datetimeFigureOut">
              <a:rPr lang="en-US" smtClean="0"/>
              <a:t>10/27/2016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2010B-1BC1-4DB7-88E8-E8DCB06EC7A0}" type="slidenum">
              <a:rPr lang="en-US" smtClean="0"/>
              <a:t>‹#›</a:t>
            </a:fld>
            <a:endParaRPr lang="en-US"/>
          </a:p>
        </p:txBody>
      </p:sp>
    </p:spTree>
    <p:extLst>
      <p:ext uri="{BB962C8B-B14F-4D97-AF65-F5344CB8AC3E}">
        <p14:creationId xmlns:p14="http://schemas.microsoft.com/office/powerpoint/2010/main" val="974249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2F38C6-7488-47B9-9D05-2558FFFCB58C}" type="datetimeFigureOut">
              <a:rPr lang="en-US" smtClean="0"/>
              <a:t>10/27/2016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2010B-1BC1-4DB7-88E8-E8DCB06EC7A0}" type="slidenum">
              <a:rPr lang="en-US" smtClean="0"/>
              <a:t>‹#›</a:t>
            </a:fld>
            <a:endParaRPr lang="en-US"/>
          </a:p>
        </p:txBody>
      </p:sp>
    </p:spTree>
    <p:extLst>
      <p:ext uri="{BB962C8B-B14F-4D97-AF65-F5344CB8AC3E}">
        <p14:creationId xmlns:p14="http://schemas.microsoft.com/office/powerpoint/2010/main" val="3720870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2F38C6-7488-47B9-9D05-2558FFFCB58C}" type="datetimeFigureOut">
              <a:rPr lang="en-US" smtClean="0"/>
              <a:t>10/27/2016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82010B-1BC1-4DB7-88E8-E8DCB06EC7A0}" type="slidenum">
              <a:rPr lang="en-US" smtClean="0"/>
              <a:t>‹#›</a:t>
            </a:fld>
            <a:endParaRPr lang="en-US"/>
          </a:p>
        </p:txBody>
      </p:sp>
    </p:spTree>
    <p:extLst>
      <p:ext uri="{BB962C8B-B14F-4D97-AF65-F5344CB8AC3E}">
        <p14:creationId xmlns:p14="http://schemas.microsoft.com/office/powerpoint/2010/main" val="49394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2F38C6-7488-47B9-9D05-2558FFFCB58C}" type="datetimeFigureOut">
              <a:rPr lang="en-US" smtClean="0"/>
              <a:t>10/27/2016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82010B-1BC1-4DB7-88E8-E8DCB06EC7A0}" type="slidenum">
              <a:rPr lang="en-US" smtClean="0"/>
              <a:t>‹#›</a:t>
            </a:fld>
            <a:endParaRPr lang="en-US"/>
          </a:p>
        </p:txBody>
      </p:sp>
    </p:spTree>
    <p:extLst>
      <p:ext uri="{BB962C8B-B14F-4D97-AF65-F5344CB8AC3E}">
        <p14:creationId xmlns:p14="http://schemas.microsoft.com/office/powerpoint/2010/main" val="319188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2F38C6-7488-47B9-9D05-2558FFFCB58C}" type="datetimeFigureOut">
              <a:rPr lang="en-US" smtClean="0"/>
              <a:t>10/27/2016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82010B-1BC1-4DB7-88E8-E8DCB06EC7A0}" type="slidenum">
              <a:rPr lang="en-US" smtClean="0"/>
              <a:t>‹#›</a:t>
            </a:fld>
            <a:endParaRPr lang="en-US"/>
          </a:p>
        </p:txBody>
      </p:sp>
    </p:spTree>
    <p:extLst>
      <p:ext uri="{BB962C8B-B14F-4D97-AF65-F5344CB8AC3E}">
        <p14:creationId xmlns:p14="http://schemas.microsoft.com/office/powerpoint/2010/main" val="3939798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2F38C6-7488-47B9-9D05-2558FFFCB58C}" type="datetimeFigureOut">
              <a:rPr lang="en-US" smtClean="0"/>
              <a:t>10/27/2016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2010B-1BC1-4DB7-88E8-E8DCB06EC7A0}" type="slidenum">
              <a:rPr lang="en-US" smtClean="0"/>
              <a:t>‹#›</a:t>
            </a:fld>
            <a:endParaRPr lang="en-US"/>
          </a:p>
        </p:txBody>
      </p:sp>
    </p:spTree>
    <p:extLst>
      <p:ext uri="{BB962C8B-B14F-4D97-AF65-F5344CB8AC3E}">
        <p14:creationId xmlns:p14="http://schemas.microsoft.com/office/powerpoint/2010/main" val="1787771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2F38C6-7488-47B9-9D05-2558FFFCB58C}" type="datetimeFigureOut">
              <a:rPr lang="en-US" smtClean="0"/>
              <a:t>10/27/2016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2010B-1BC1-4DB7-88E8-E8DCB06EC7A0}" type="slidenum">
              <a:rPr lang="en-US" smtClean="0"/>
              <a:t>‹#›</a:t>
            </a:fld>
            <a:endParaRPr lang="en-US"/>
          </a:p>
        </p:txBody>
      </p:sp>
    </p:spTree>
    <p:extLst>
      <p:ext uri="{BB962C8B-B14F-4D97-AF65-F5344CB8AC3E}">
        <p14:creationId xmlns:p14="http://schemas.microsoft.com/office/powerpoint/2010/main" val="1365483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F38C6-7488-47B9-9D05-2558FFFCB58C}" type="datetimeFigureOut">
              <a:rPr lang="en-US" smtClean="0"/>
              <a:t>10/27/2016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82010B-1BC1-4DB7-88E8-E8DCB06EC7A0}" type="slidenum">
              <a:rPr lang="en-US" smtClean="0"/>
              <a:t>‹#›</a:t>
            </a:fld>
            <a:endParaRPr lang="en-US"/>
          </a:p>
        </p:txBody>
      </p:sp>
    </p:spTree>
    <p:extLst>
      <p:ext uri="{BB962C8B-B14F-4D97-AF65-F5344CB8AC3E}">
        <p14:creationId xmlns:p14="http://schemas.microsoft.com/office/powerpoint/2010/main" val="247085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hyperlink" Target="mailto:benfaiz@iastate.ed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FSA Meet and Greet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2275" y="1825625"/>
            <a:ext cx="5807449" cy="4351338"/>
          </a:xfrm>
        </p:spPr>
      </p:pic>
    </p:spTree>
    <p:extLst>
      <p:ext uri="{BB962C8B-B14F-4D97-AF65-F5344CB8AC3E}">
        <p14:creationId xmlns:p14="http://schemas.microsoft.com/office/powerpoint/2010/main" val="2982938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AAPI FSA</a:t>
            </a:r>
            <a:endParaRPr lang="en-US" dirty="0"/>
          </a:p>
        </p:txBody>
      </p:sp>
      <p:pic>
        <p:nvPicPr>
          <p:cNvPr id="7"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t="10520" b="10520"/>
          <a:stretch>
            <a:fillRect/>
          </a:stretch>
        </p:blipFill>
        <p:spPr/>
      </p:pic>
      <p:sp>
        <p:nvSpPr>
          <p:cNvPr id="6" name="Text Placeholder 5"/>
          <p:cNvSpPr>
            <a:spLocks noGrp="1"/>
          </p:cNvSpPr>
          <p:nvPr>
            <p:ph type="body" sz="half" idx="2"/>
          </p:nvPr>
        </p:nvSpPr>
        <p:spPr/>
        <p:txBody>
          <a:bodyPr/>
          <a:lstStyle/>
          <a:p>
            <a:r>
              <a:rPr lang="en-US" dirty="0"/>
              <a:t>AAPI FSA had a great time at the Social last Friday at Alluvial </a:t>
            </a:r>
            <a:endParaRPr lang="en-US" dirty="0" smtClean="0"/>
          </a:p>
          <a:p>
            <a:r>
              <a:rPr lang="en-US" dirty="0" smtClean="0"/>
              <a:t>Next </a:t>
            </a:r>
            <a:r>
              <a:rPr lang="en-US" dirty="0"/>
              <a:t>meeting on Thursday, October 20 (location </a:t>
            </a:r>
            <a:r>
              <a:rPr lang="en-US" dirty="0" err="1"/>
              <a:t>tbd</a:t>
            </a:r>
            <a:r>
              <a:rPr lang="en-US" dirty="0"/>
              <a:t>) from 12-1pm (feel free to bring your own lunch) where we will discuss upcoming events. </a:t>
            </a:r>
          </a:p>
          <a:p>
            <a:endParaRPr lang="en-US" dirty="0"/>
          </a:p>
        </p:txBody>
      </p:sp>
    </p:spTree>
    <p:extLst>
      <p:ext uri="{BB962C8B-B14F-4D97-AF65-F5344CB8AC3E}">
        <p14:creationId xmlns:p14="http://schemas.microsoft.com/office/powerpoint/2010/main" val="4045877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4294967295"/>
          </p:nvPr>
        </p:nvPicPr>
        <p:blipFill>
          <a:blip r:embed="rId2">
            <a:extLst>
              <a:ext uri="{28A0092B-C50C-407E-A947-70E740481C1C}">
                <a14:useLocalDpi xmlns:a14="http://schemas.microsoft.com/office/drawing/2010/main" val="0"/>
              </a:ext>
            </a:extLst>
          </a:blip>
          <a:srcRect l="1300" r="1300"/>
          <a:stretch>
            <a:fillRect/>
          </a:stretch>
        </p:blipFill>
        <p:spPr>
          <a:xfrm>
            <a:off x="2442411" y="915236"/>
            <a:ext cx="6172200" cy="4873625"/>
          </a:xfrm>
        </p:spPr>
      </p:pic>
    </p:spTree>
    <p:extLst>
      <p:ext uri="{BB962C8B-B14F-4D97-AF65-F5344CB8AC3E}">
        <p14:creationId xmlns:p14="http://schemas.microsoft.com/office/powerpoint/2010/main" val="2554883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 and Brown Male Empowerment Symposium</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19455" b="19455"/>
          <a:stretch>
            <a:fillRect/>
          </a:stretch>
        </p:blipFill>
        <p:spPr>
          <a:xfrm>
            <a:off x="5183188" y="987426"/>
            <a:ext cx="6002471" cy="4739606"/>
          </a:xfrm>
        </p:spPr>
      </p:pic>
      <p:sp>
        <p:nvSpPr>
          <p:cNvPr id="4" name="Text Placeholder 3"/>
          <p:cNvSpPr>
            <a:spLocks noGrp="1"/>
          </p:cNvSpPr>
          <p:nvPr>
            <p:ph type="body" sz="half" idx="2"/>
          </p:nvPr>
        </p:nvSpPr>
        <p:spPr/>
        <p:txBody>
          <a:bodyPr/>
          <a:lstStyle/>
          <a:p>
            <a:r>
              <a:rPr lang="en-US" dirty="0" smtClean="0"/>
              <a:t>The </a:t>
            </a:r>
            <a:r>
              <a:rPr lang="en-US" dirty="0"/>
              <a:t>target audience for the symposium is for individuals that identify as black and brown males. But the symposium is open to everyone. We're particularly targeting first year students, undergraduates, graduate students, faculty, staff and administration.</a:t>
            </a:r>
          </a:p>
          <a:p>
            <a:endParaRPr lang="en-US" dirty="0"/>
          </a:p>
        </p:txBody>
      </p:sp>
    </p:spTree>
    <p:extLst>
      <p:ext uri="{BB962C8B-B14F-4D97-AF65-F5344CB8AC3E}">
        <p14:creationId xmlns:p14="http://schemas.microsoft.com/office/powerpoint/2010/main" val="355560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Nicci Port</a:t>
            </a:r>
            <a:br>
              <a:rPr lang="en-US" dirty="0" smtClean="0"/>
            </a:br>
            <a:r>
              <a:rPr lang="en-US" dirty="0" smtClean="0"/>
              <a:t>Project Director for </a:t>
            </a:r>
            <a:br>
              <a:rPr lang="en-US" dirty="0" smtClean="0"/>
            </a:br>
            <a:r>
              <a:rPr lang="en-US" dirty="0" smtClean="0"/>
              <a:t>LGBTQA+</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10520" b="10520"/>
          <a:stretch>
            <a:fillRect/>
          </a:stretch>
        </p:blipFill>
        <p:spPr/>
      </p:pic>
      <p:sp>
        <p:nvSpPr>
          <p:cNvPr id="4" name="Text Placeholder 3"/>
          <p:cNvSpPr>
            <a:spLocks noGrp="1"/>
          </p:cNvSpPr>
          <p:nvPr>
            <p:ph type="body" sz="half" idx="2"/>
          </p:nvPr>
        </p:nvSpPr>
        <p:spPr/>
        <p:txBody>
          <a:bodyPr>
            <a:normAutofit/>
          </a:bodyPr>
          <a:lstStyle/>
          <a:p>
            <a:r>
              <a:rPr lang="en-US" sz="1800" dirty="0" smtClean="0"/>
              <a:t>Nicci Port serves as Project Director for Diversity and Inclusion.  Her focus is on matters that are important to the LGBTQ+ community in support of ISU’s efforts to develop and sustain a more comprehensively inclusive environment aligned with the university’s strategic plan.</a:t>
            </a:r>
            <a:endParaRPr lang="en-US" sz="1800" dirty="0"/>
          </a:p>
        </p:txBody>
      </p:sp>
    </p:spTree>
    <p:extLst>
      <p:ext uri="{BB962C8B-B14F-4D97-AF65-F5344CB8AC3E}">
        <p14:creationId xmlns:p14="http://schemas.microsoft.com/office/powerpoint/2010/main" val="2167768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 Liz Mendez-Shannon Project Director in Hispanic/</a:t>
            </a:r>
            <a:r>
              <a:rPr lang="en-US" dirty="0" err="1" smtClean="0"/>
              <a:t>Latinx</a:t>
            </a:r>
            <a:r>
              <a:rPr lang="en-US" dirty="0" smtClean="0"/>
              <a:t> Affairs</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23680" b="23680"/>
          <a:stretch>
            <a:fillRect/>
          </a:stretch>
        </p:blipFill>
        <p:spPr>
          <a:xfrm>
            <a:off x="5191209" y="930443"/>
            <a:ext cx="6254419" cy="4938546"/>
          </a:xfrm>
        </p:spPr>
      </p:pic>
      <p:sp>
        <p:nvSpPr>
          <p:cNvPr id="4" name="Text Placeholder 3"/>
          <p:cNvSpPr>
            <a:spLocks noGrp="1"/>
          </p:cNvSpPr>
          <p:nvPr>
            <p:ph type="body" sz="half" idx="2"/>
          </p:nvPr>
        </p:nvSpPr>
        <p:spPr/>
        <p:txBody>
          <a:bodyPr/>
          <a:lstStyle/>
          <a:p>
            <a:r>
              <a:rPr lang="en-US" dirty="0" smtClean="0"/>
              <a:t>Dr. Liz Mendez-Shannon is the Diversity and Inclusion Project Director in Hispanic/</a:t>
            </a:r>
            <a:r>
              <a:rPr lang="en-US" dirty="0" err="1" smtClean="0"/>
              <a:t>Latinx</a:t>
            </a:r>
            <a:r>
              <a:rPr lang="en-US" dirty="0" smtClean="0"/>
              <a:t> Affairs. Prior to joining Iowa State University, Dr. Liz served as an Associate Professor at Metropolitan State in their Social Work Department. Having worked in Harlem, New York as a Program Director, she brings a wealth of social work experience and leadership in two key areas: </a:t>
            </a:r>
            <a:r>
              <a:rPr lang="en-US" dirty="0" err="1" smtClean="0"/>
              <a:t>Latinx</a:t>
            </a:r>
            <a:r>
              <a:rPr lang="en-US" dirty="0" smtClean="0"/>
              <a:t> issues and integrated health care. She is an awardee of grants including one from the Council of Social Work Education called HEALS (Healthcare and Leadership Scholars) which offers scholarships for social work students specializing in health care. </a:t>
            </a:r>
            <a:endParaRPr lang="en-US" dirty="0"/>
          </a:p>
        </p:txBody>
      </p:sp>
    </p:spTree>
    <p:extLst>
      <p:ext uri="{BB962C8B-B14F-4D97-AF65-F5344CB8AC3E}">
        <p14:creationId xmlns:p14="http://schemas.microsoft.com/office/powerpoint/2010/main" val="3006306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Fall 2016 Diversity Resource Fair</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55000" lnSpcReduction="20000"/>
          </a:bodyPr>
          <a:lstStyle/>
          <a:p>
            <a:r>
              <a:rPr lang="en-US" i="1" dirty="0" smtClean="0"/>
              <a:t>Theme</a:t>
            </a:r>
            <a:r>
              <a:rPr lang="en-US" i="1" dirty="0"/>
              <a:t>:</a:t>
            </a:r>
            <a:r>
              <a:rPr lang="en-US" dirty="0"/>
              <a:t>  “Celebrating Diversity, C​</a:t>
            </a:r>
            <a:r>
              <a:rPr lang="en-US" dirty="0" err="1"/>
              <a:t>Yde</a:t>
            </a:r>
            <a:r>
              <a:rPr lang="en-US" dirty="0"/>
              <a:t> by C​</a:t>
            </a:r>
            <a:r>
              <a:rPr lang="en-US" dirty="0" err="1"/>
              <a:t>Yde</a:t>
            </a:r>
            <a:r>
              <a:rPr lang="en-US" dirty="0"/>
              <a:t>”</a:t>
            </a:r>
            <a:br>
              <a:rPr lang="en-US" dirty="0"/>
            </a:br>
            <a:endParaRPr lang="en-US" dirty="0"/>
          </a:p>
          <a:p>
            <a:r>
              <a:rPr lang="en-US" dirty="0"/>
              <a:t/>
            </a:r>
            <a:br>
              <a:rPr lang="en-US" dirty="0"/>
            </a:br>
            <a:r>
              <a:rPr lang="en-US" dirty="0"/>
              <a:t>The event will feature student organizations, university departments, and community organizations related to diversity and inclusion. This includes organizations centered around race, ethnicity, gender, sexuality​, and more. This is a great opportunity for your respective organizations to recruit new members, allow your organization to promote itself to the general public, and a chance to learn about resources at Iowa State University pertaining to diversity​ and inclusion.​ The event will feature keynote speakers, interactive activities, and free food!​</a:t>
            </a:r>
          </a:p>
          <a:p>
            <a:r>
              <a:rPr lang="en-US" dirty="0"/>
              <a:t> </a:t>
            </a:r>
          </a:p>
          <a:p>
            <a:r>
              <a:rPr lang="en-US" dirty="0"/>
              <a:t>Below are the details of the event: </a:t>
            </a:r>
            <a:br>
              <a:rPr lang="en-US" dirty="0"/>
            </a:br>
            <a:r>
              <a:rPr lang="en-US" dirty="0"/>
              <a:t/>
            </a:r>
            <a:br>
              <a:rPr lang="en-US" dirty="0"/>
            </a:br>
            <a:r>
              <a:rPr lang="en-US" b="1" dirty="0"/>
              <a:t>WHAT: Diversity Resources Fair</a:t>
            </a:r>
            <a:br>
              <a:rPr lang="en-US" b="1" dirty="0"/>
            </a:br>
            <a:r>
              <a:rPr lang="en-US" b="1" dirty="0"/>
              <a:t>WHEN: Tuesday, October 11, 5:00-7:00pm</a:t>
            </a:r>
            <a:br>
              <a:rPr lang="en-US" b="1" dirty="0"/>
            </a:br>
            <a:r>
              <a:rPr lang="en-US" b="1" dirty="0"/>
              <a:t>WHERE: Sun Room, Memorial Union </a:t>
            </a:r>
            <a:r>
              <a:rPr lang="en-US" dirty="0"/>
              <a:t/>
            </a:r>
            <a:br>
              <a:rPr lang="en-US" dirty="0"/>
            </a:br>
            <a:endParaRPr lang="en-US" dirty="0"/>
          </a:p>
          <a:p>
            <a:r>
              <a:rPr lang="en-US" dirty="0"/>
              <a:t/>
            </a:r>
            <a:br>
              <a:rPr lang="en-US" dirty="0"/>
            </a:br>
            <a:r>
              <a:rPr lang="en-US" dirty="0"/>
              <a:t/>
            </a:r>
            <a:br>
              <a:rPr lang="en-US" dirty="0"/>
            </a:br>
            <a:r>
              <a:rPr lang="en-US" dirty="0"/>
              <a:t>Please contact Ben </a:t>
            </a:r>
            <a:r>
              <a:rPr lang="en-US" dirty="0" err="1"/>
              <a:t>Faiz</a:t>
            </a:r>
            <a:r>
              <a:rPr lang="en-US" dirty="0"/>
              <a:t>, Student Government Director of Diversity and Inclusion (</a:t>
            </a:r>
            <a:r>
              <a:rPr lang="en-US" u="sng" dirty="0">
                <a:hlinkClick r:id="rId2"/>
              </a:rPr>
              <a:t>benfaiz@iastate.edu</a:t>
            </a:r>
            <a:r>
              <a:rPr lang="en-US" dirty="0"/>
              <a:t>), with any questions.</a:t>
            </a:r>
          </a:p>
          <a:p>
            <a:endParaRPr lang="en-US" dirty="0"/>
          </a:p>
        </p:txBody>
      </p:sp>
    </p:spTree>
    <p:extLst>
      <p:ext uri="{BB962C8B-B14F-4D97-AF65-F5344CB8AC3E}">
        <p14:creationId xmlns:p14="http://schemas.microsoft.com/office/powerpoint/2010/main" val="3427157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a:t>
            </a:r>
            <a:endParaRPr lang="en-US" dirty="0"/>
          </a:p>
        </p:txBody>
      </p:sp>
      <p:sp>
        <p:nvSpPr>
          <p:cNvPr id="3" name="Content Placeholder 2"/>
          <p:cNvSpPr>
            <a:spLocks noGrp="1"/>
          </p:cNvSpPr>
          <p:nvPr>
            <p:ph idx="1"/>
          </p:nvPr>
        </p:nvSpPr>
        <p:spPr/>
        <p:txBody>
          <a:bodyPr/>
          <a:lstStyle/>
          <a:p>
            <a:r>
              <a:rPr lang="en-US" b="1" dirty="0"/>
              <a:t>SAVE THE DATE. DR. GEORGE JACKSON MEMORIAL PROGRAM. Saturday, November 12, 5 pm.</a:t>
            </a:r>
            <a:r>
              <a:rPr lang="en-US" dirty="0"/>
              <a:t> More information to follow.</a:t>
            </a:r>
          </a:p>
          <a:p>
            <a:r>
              <a:rPr lang="en-US" b="1" dirty="0"/>
              <a:t>Thomas Hill</a:t>
            </a:r>
            <a:r>
              <a:rPr lang="en-US" dirty="0"/>
              <a:t>, who was awarded the Impact Award by the ISU Alumni </a:t>
            </a:r>
            <a:r>
              <a:rPr lang="en-US" dirty="0" smtClean="0"/>
              <a:t>Association.</a:t>
            </a:r>
          </a:p>
          <a:p>
            <a:r>
              <a:rPr lang="en-US" dirty="0"/>
              <a:t>BFSA Meeting Thursday, October 20, 2016 in </a:t>
            </a:r>
            <a:r>
              <a:rPr lang="en-US" b="1" dirty="0"/>
              <a:t>1155 Administrative Services </a:t>
            </a:r>
            <a:r>
              <a:rPr lang="en-US" b="1" dirty="0" smtClean="0"/>
              <a:t>Building</a:t>
            </a:r>
            <a:endParaRPr lang="en-US" dirty="0" smtClean="0"/>
          </a:p>
          <a:p>
            <a:r>
              <a:rPr lang="en-US" dirty="0" err="1" smtClean="0"/>
              <a:t>Colegas</a:t>
            </a:r>
            <a:r>
              <a:rPr lang="en-US" dirty="0" smtClean="0"/>
              <a:t> Meeting Monday</a:t>
            </a:r>
            <a:r>
              <a:rPr lang="en-US" dirty="0"/>
              <a:t>, November 7, 2016 in Room 2210, Memorial Union</a:t>
            </a:r>
            <a:endParaRPr lang="en-US" dirty="0" smtClean="0"/>
          </a:p>
          <a:p>
            <a:endParaRPr lang="en-US" dirty="0"/>
          </a:p>
        </p:txBody>
      </p:sp>
    </p:spTree>
    <p:extLst>
      <p:ext uri="{BB962C8B-B14F-4D97-AF65-F5344CB8AC3E}">
        <p14:creationId xmlns:p14="http://schemas.microsoft.com/office/powerpoint/2010/main" val="6668134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313</Words>
  <Application>Microsoft Office PowerPoint</Application>
  <PresentationFormat>Widescreen</PresentationFormat>
  <Paragraphs>21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FSA Meet and Greet</vt:lpstr>
      <vt:lpstr>AAPI FSA</vt:lpstr>
      <vt:lpstr>PowerPoint Presentation</vt:lpstr>
      <vt:lpstr>Black and Brown Male Empowerment Symposium</vt:lpstr>
      <vt:lpstr>Nicci Port Project Director for  LGBTQA+</vt:lpstr>
      <vt:lpstr>Dr. Liz Mendez-Shannon Project Director in Hispanic/Latinx Affairs</vt:lpstr>
      <vt:lpstr>Fall 2016 Diversity Resource Fair </vt:lpstr>
      <vt:lpstr>Announcements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AAPI FSA</dc:title>
  <dc:creator>York, Samone M [LAS]</dc:creator>
  <cp:lastModifiedBy>Gruhn, Melissa S [CHEM]</cp:lastModifiedBy>
  <cp:revision>8</cp:revision>
  <dcterms:created xsi:type="dcterms:W3CDTF">2016-10-06T15:43:35Z</dcterms:created>
  <dcterms:modified xsi:type="dcterms:W3CDTF">2016-10-28T02:58:44Z</dcterms:modified>
</cp:coreProperties>
</file>