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9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3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2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5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1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2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5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council.iastate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081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300" dirty="0" smtClean="0"/>
              <a:t>Awards Committee Report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r>
              <a:rPr lang="en-US" dirty="0"/>
              <a:t>Professional </a:t>
            </a:r>
            <a:r>
              <a:rPr lang="en-US" dirty="0" smtClean="0"/>
              <a:t>&amp; </a:t>
            </a:r>
            <a:r>
              <a:rPr lang="en-US" dirty="0"/>
              <a:t>Scientific Council CYtation </a:t>
            </a:r>
            <a:r>
              <a:rPr lang="en-US" dirty="0" smtClean="0"/>
              <a:t>Awards </a:t>
            </a:r>
          </a:p>
          <a:p>
            <a:pPr lvl="2"/>
            <a:r>
              <a:rPr lang="en-US" dirty="0" smtClean="0"/>
              <a:t>Accepting nominations</a:t>
            </a:r>
          </a:p>
          <a:p>
            <a:pPr lvl="2"/>
            <a:r>
              <a:rPr lang="en-US" b="1" dirty="0" smtClean="0"/>
              <a:t>Deadline Dec. 1!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tabLst>
                <a:tab pos="1200150" algn="l"/>
              </a:tabLst>
            </a:pPr>
            <a:r>
              <a:rPr lang="en-US" dirty="0"/>
              <a:t>Nominate a P&amp;S colleague for </a:t>
            </a:r>
            <a:r>
              <a:rPr lang="en-US" dirty="0" smtClean="0"/>
              <a:t>one of the following awards:</a:t>
            </a:r>
            <a:endParaRPr lang="en-US" dirty="0"/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CYtation</a:t>
            </a:r>
            <a:endParaRPr lang="en-US" dirty="0"/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Woodin </a:t>
            </a:r>
            <a:r>
              <a:rPr lang="en-US" dirty="0"/>
              <a:t>CYtation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Team </a:t>
            </a:r>
            <a:r>
              <a:rPr lang="en-US" dirty="0"/>
              <a:t>CYtation</a:t>
            </a:r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Outstanding </a:t>
            </a:r>
            <a:r>
              <a:rPr lang="en-US" dirty="0"/>
              <a:t>New Professional </a:t>
            </a:r>
            <a:r>
              <a:rPr lang="en-US" dirty="0" smtClean="0"/>
              <a:t>&amp; </a:t>
            </a:r>
            <a:r>
              <a:rPr lang="en-US" dirty="0"/>
              <a:t>Scientific </a:t>
            </a:r>
            <a:r>
              <a:rPr lang="en-US" dirty="0" smtClean="0"/>
              <a:t>Council Member </a:t>
            </a:r>
            <a:r>
              <a:rPr lang="en-US" dirty="0"/>
              <a:t>CYtation </a:t>
            </a:r>
            <a:endParaRPr lang="en-US" dirty="0" smtClean="0"/>
          </a:p>
          <a:p>
            <a:pPr lvl="2">
              <a:lnSpc>
                <a:spcPct val="110000"/>
              </a:lnSpc>
              <a:tabLst>
                <a:tab pos="50292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5029200" algn="l"/>
              </a:tabLst>
            </a:pPr>
            <a:r>
              <a:rPr lang="en-US" dirty="0"/>
              <a:t>Details: </a:t>
            </a:r>
            <a:r>
              <a:rPr lang="en-US" dirty="0" smtClean="0">
                <a:hlinkClick r:id="rId2"/>
              </a:rPr>
              <a:t>www.pscouncil.iastate.edu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7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081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Awards Committee Report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200" dirty="0" smtClean="0"/>
          </a:p>
          <a:p>
            <a:pPr>
              <a:lnSpc>
                <a:spcPct val="110000"/>
              </a:lnSpc>
            </a:pPr>
            <a:r>
              <a:rPr lang="en-US" sz="2400" dirty="0"/>
              <a:t>P&amp;S Staff </a:t>
            </a:r>
            <a:r>
              <a:rPr lang="en-US" sz="2400" dirty="0" smtClean="0"/>
              <a:t>Spotlights</a:t>
            </a:r>
          </a:p>
          <a:p>
            <a:pPr lvl="2">
              <a:lnSpc>
                <a:spcPct val="110000"/>
              </a:lnSpc>
            </a:pPr>
            <a:r>
              <a:rPr lang="en-US" sz="2400" b="0" dirty="0" smtClean="0"/>
              <a:t>Tonia </a:t>
            </a:r>
            <a:r>
              <a:rPr lang="en-US" sz="2400" b="0" dirty="0"/>
              <a:t>Baxter, </a:t>
            </a:r>
            <a:r>
              <a:rPr lang="en-US" sz="2400" dirty="0"/>
              <a:t>a</a:t>
            </a:r>
            <a:r>
              <a:rPr lang="en-US" sz="2400" b="0" dirty="0" smtClean="0"/>
              <a:t>dviser in Chemical </a:t>
            </a:r>
            <a:r>
              <a:rPr lang="en-US" sz="2400" b="0" dirty="0"/>
              <a:t>&amp; Biological </a:t>
            </a:r>
            <a:r>
              <a:rPr lang="en-US" sz="2400" b="0" dirty="0" smtClean="0"/>
              <a:t>Engineering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#</a:t>
            </a:r>
            <a:r>
              <a:rPr lang="en-US" sz="2400" dirty="0"/>
              <a:t>highlightingisustaff </a:t>
            </a:r>
            <a:endParaRPr lang="en-US" sz="2400" b="0" dirty="0" smtClean="0"/>
          </a:p>
          <a:p>
            <a:pPr marL="346075" lvl="2" indent="0">
              <a:lnSpc>
                <a:spcPct val="110000"/>
              </a:lnSpc>
              <a:buNone/>
            </a:pPr>
            <a:endParaRPr lang="en-US" sz="2400" dirty="0" smtClean="0"/>
          </a:p>
          <a:p>
            <a:pPr marL="285750" lvl="1" indent="-342900">
              <a:lnSpc>
                <a:spcPct val="110000"/>
              </a:lnSpc>
            </a:pPr>
            <a:r>
              <a:rPr lang="en-US" sz="2400" dirty="0" smtClean="0"/>
              <a:t>University Awards</a:t>
            </a:r>
          </a:p>
          <a:p>
            <a:pPr marL="688975" lvl="2" indent="-342900">
              <a:lnSpc>
                <a:spcPct val="110000"/>
              </a:lnSpc>
            </a:pPr>
            <a:r>
              <a:rPr lang="en-US" sz="2400" dirty="0" smtClean="0"/>
              <a:t>College Deadlines:</a:t>
            </a:r>
          </a:p>
          <a:p>
            <a:pPr marL="915987" lvl="3" indent="-342900">
              <a:lnSpc>
                <a:spcPct val="110000"/>
              </a:lnSpc>
            </a:pPr>
            <a:r>
              <a:rPr lang="en-US" sz="2000" dirty="0"/>
              <a:t>Agriculture </a:t>
            </a:r>
            <a:r>
              <a:rPr lang="en-US" sz="2000" dirty="0" smtClean="0"/>
              <a:t>&amp; </a:t>
            </a:r>
            <a:r>
              <a:rPr lang="en-US" sz="2000" dirty="0"/>
              <a:t>Life </a:t>
            </a:r>
            <a:r>
              <a:rPr lang="en-US" sz="2000" dirty="0" smtClean="0"/>
              <a:t>Sciences: Nov. </a:t>
            </a:r>
            <a:r>
              <a:rPr lang="en-US" sz="2000" dirty="0"/>
              <a:t>15 </a:t>
            </a:r>
            <a:endParaRPr lang="en-US" sz="2000" dirty="0" smtClean="0"/>
          </a:p>
          <a:p>
            <a:pPr marL="915987" lvl="3" indent="-342900">
              <a:lnSpc>
                <a:spcPct val="110000"/>
              </a:lnSpc>
            </a:pPr>
            <a:r>
              <a:rPr lang="en-US" sz="2000" dirty="0" smtClean="0"/>
              <a:t>Business: Dec. 19</a:t>
            </a:r>
          </a:p>
          <a:p>
            <a:pPr marL="915987" lvl="3" indent="-342900">
              <a:lnSpc>
                <a:spcPct val="110000"/>
              </a:lnSpc>
            </a:pPr>
            <a:r>
              <a:rPr lang="en-US" sz="2000" dirty="0" smtClean="0"/>
              <a:t>Design: Dec. 14</a:t>
            </a:r>
          </a:p>
          <a:p>
            <a:pPr marL="688975" lvl="2" indent="-342900">
              <a:lnSpc>
                <a:spcPct val="110000"/>
              </a:lnSpc>
            </a:pPr>
            <a:r>
              <a:rPr lang="en-US" sz="2400" dirty="0" smtClean="0"/>
              <a:t>Final deadline </a:t>
            </a:r>
            <a:r>
              <a:rPr lang="en-US" sz="2400" dirty="0"/>
              <a:t>February 10, </a:t>
            </a:r>
            <a:r>
              <a:rPr lang="en-US" sz="2400" dirty="0" smtClean="0"/>
              <a:t>2017</a:t>
            </a:r>
            <a:endParaRPr lang="en-US" sz="2000" dirty="0"/>
          </a:p>
          <a:p>
            <a:pPr marL="688975" lvl="2" indent="-342900">
              <a:lnSpc>
                <a:spcPct val="110000"/>
              </a:lnSpc>
            </a:pPr>
            <a:r>
              <a:rPr lang="en-US" sz="2400" dirty="0" smtClean="0"/>
              <a:t>More information via Senior VP </a:t>
            </a:r>
            <a:r>
              <a:rPr lang="en-US" sz="2400" dirty="0"/>
              <a:t>and </a:t>
            </a:r>
            <a:r>
              <a:rPr lang="en-US" sz="2400" dirty="0" smtClean="0"/>
              <a:t>Provost’s website</a:t>
            </a: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630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Wingdings</vt:lpstr>
      <vt:lpstr>2_Office Theme</vt:lpstr>
      <vt:lpstr>AGENDA (Continued)</vt:lpstr>
      <vt:lpstr>AGENDA (Continued)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(Continued)</dc:title>
  <dc:creator>Bell, Jessica M [NREM]</dc:creator>
  <cp:lastModifiedBy>Gruhn, Melissa S [CHEM]</cp:lastModifiedBy>
  <cp:revision>12</cp:revision>
  <dcterms:created xsi:type="dcterms:W3CDTF">2016-10-27T12:37:52Z</dcterms:created>
  <dcterms:modified xsi:type="dcterms:W3CDTF">2016-11-21T03:28:36Z</dcterms:modified>
</cp:coreProperties>
</file>