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CC27D-E965-48DC-8B97-3ECFF60CD1C9}" type="doc">
      <dgm:prSet loTypeId="urn:microsoft.com/office/officeart/2005/8/layout/process4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72E3635-1A0B-47EA-94CA-F109AF890B9E}">
      <dgm:prSet phldrT="[Text]"/>
      <dgm:spPr/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Professional &amp; Scientific Council Nominations</a:t>
          </a:r>
          <a:endParaRPr lang="en-US" b="1" dirty="0">
            <a:solidFill>
              <a:sysClr val="windowText" lastClr="000000"/>
            </a:solidFill>
            <a:latin typeface="Cambria" panose="02040503050406030204" pitchFamily="18" charset="0"/>
          </a:endParaRPr>
        </a:p>
        <a:p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 </a:t>
          </a:r>
          <a:r>
            <a:rPr lang="en-US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February </a:t>
          </a:r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13 - March 10</a:t>
          </a:r>
        </a:p>
      </dgm:t>
    </dgm:pt>
    <dgm:pt modelId="{32CAFBF4-70F8-4BB6-B98E-B3A9ECCFBAB9}" type="parTrans" cxnId="{459B1F8F-DDB3-4F07-AA25-9781C59AFB3A}">
      <dgm:prSet/>
      <dgm:spPr/>
      <dgm:t>
        <a:bodyPr/>
        <a:lstStyle/>
        <a:p>
          <a:endParaRPr lang="en-US"/>
        </a:p>
      </dgm:t>
    </dgm:pt>
    <dgm:pt modelId="{057D8C5C-2593-4D3B-88E6-3918CB6CB62C}" type="sibTrans" cxnId="{459B1F8F-DDB3-4F07-AA25-9781C59AFB3A}">
      <dgm:prSet/>
      <dgm:spPr/>
      <dgm:t>
        <a:bodyPr/>
        <a:lstStyle/>
        <a:p>
          <a:endParaRPr lang="en-US"/>
        </a:p>
      </dgm:t>
    </dgm:pt>
    <dgm:pt modelId="{245B66E9-9563-4358-AE81-9BECA7C572D2}">
      <dgm:prSet phldrT="[Text]"/>
      <dgm:spPr/>
      <dgm:t>
        <a:bodyPr/>
        <a:lstStyle/>
        <a:p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Elections</a:t>
          </a:r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 </a:t>
          </a:r>
        </a:p>
        <a:p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March 20 - March 31</a:t>
          </a:r>
        </a:p>
      </dgm:t>
    </dgm:pt>
    <dgm:pt modelId="{3B53075A-8177-4BF1-A47F-27FEF3BAE1B9}" type="parTrans" cxnId="{F9988D3E-DFE9-425D-AF30-22277609E316}">
      <dgm:prSet/>
      <dgm:spPr/>
      <dgm:t>
        <a:bodyPr/>
        <a:lstStyle/>
        <a:p>
          <a:endParaRPr lang="en-US"/>
        </a:p>
      </dgm:t>
    </dgm:pt>
    <dgm:pt modelId="{6CDCD9E6-6903-4507-895C-E0F093A91476}" type="sibTrans" cxnId="{F9988D3E-DFE9-425D-AF30-22277609E316}">
      <dgm:prSet/>
      <dgm:spPr/>
      <dgm:t>
        <a:bodyPr/>
        <a:lstStyle/>
        <a:p>
          <a:endParaRPr lang="en-US"/>
        </a:p>
      </dgm:t>
    </dgm:pt>
    <dgm:pt modelId="{173D390D-942D-48CD-B6F7-8750BAEBC89E}">
      <dgm:prSet phldrT="[Text]"/>
      <dgm:spPr/>
      <dgm:t>
        <a:bodyPr/>
        <a:lstStyle/>
        <a:p>
          <a:r>
            <a:rPr lang="en-US" b="1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Announcement </a:t>
          </a:r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of Elected Councilors </a:t>
          </a:r>
        </a:p>
        <a:p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April 12</a:t>
          </a:r>
        </a:p>
      </dgm:t>
    </dgm:pt>
    <dgm:pt modelId="{82251147-B2C2-4DD8-8BA1-127EAEC6AE86}" type="parTrans" cxnId="{21796A0C-1B4E-4509-961C-AF24E5C86706}">
      <dgm:prSet/>
      <dgm:spPr/>
      <dgm:t>
        <a:bodyPr/>
        <a:lstStyle/>
        <a:p>
          <a:endParaRPr lang="en-US"/>
        </a:p>
      </dgm:t>
    </dgm:pt>
    <dgm:pt modelId="{46169E60-CB65-4112-8491-A9052219EB12}" type="sibTrans" cxnId="{21796A0C-1B4E-4509-961C-AF24E5C86706}">
      <dgm:prSet/>
      <dgm:spPr/>
      <dgm:t>
        <a:bodyPr/>
        <a:lstStyle/>
        <a:p>
          <a:endParaRPr lang="en-US"/>
        </a:p>
      </dgm:t>
    </dgm:pt>
    <dgm:pt modelId="{9B5DCB70-F6EB-4870-92DD-FFCBD05E6AB2}">
      <dgm:prSet phldrT="[Text]"/>
      <dgm:spPr/>
      <dgm:t>
        <a:bodyPr/>
        <a:lstStyle/>
        <a:p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Council Panel </a:t>
          </a:r>
          <a:r>
            <a:rPr lang="en-US" b="1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at the </a:t>
          </a:r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Professional Development Conference </a:t>
          </a:r>
        </a:p>
        <a:p>
          <a:r>
            <a:rPr lang="en-US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February </a:t>
          </a:r>
          <a:r>
            <a:rPr lang="en-US" dirty="0">
              <a:solidFill>
                <a:sysClr val="windowText" lastClr="000000"/>
              </a:solidFill>
              <a:latin typeface="Cambria" panose="02040503050406030204" pitchFamily="18" charset="0"/>
            </a:rPr>
            <a:t>28</a:t>
          </a:r>
          <a:endParaRPr lang="en-US" b="0" dirty="0">
            <a:solidFill>
              <a:sysClr val="windowText" lastClr="000000"/>
            </a:solidFill>
            <a:latin typeface="Cambria" panose="02040503050406030204" pitchFamily="18" charset="0"/>
          </a:endParaRPr>
        </a:p>
      </dgm:t>
    </dgm:pt>
    <dgm:pt modelId="{1844AE92-2A04-481F-9B3D-908642D7B47E}" type="parTrans" cxnId="{EE7FAC97-B90B-4984-9C3F-1FAB08E23BA2}">
      <dgm:prSet/>
      <dgm:spPr/>
      <dgm:t>
        <a:bodyPr/>
        <a:lstStyle/>
        <a:p>
          <a:endParaRPr lang="en-US"/>
        </a:p>
      </dgm:t>
    </dgm:pt>
    <dgm:pt modelId="{79D898E8-CE52-4AC4-932B-BA3FDEC252A0}" type="sibTrans" cxnId="{EE7FAC97-B90B-4984-9C3F-1FAB08E23BA2}">
      <dgm:prSet/>
      <dgm:spPr/>
      <dgm:t>
        <a:bodyPr/>
        <a:lstStyle/>
        <a:p>
          <a:endParaRPr lang="en-US"/>
        </a:p>
      </dgm:t>
    </dgm:pt>
    <dgm:pt modelId="{9FF8FFC2-3E8D-4203-B748-F298CFD20344}">
      <dgm:prSet phldrT="[Text]"/>
      <dgm:spPr/>
      <dgm:t>
        <a:bodyPr/>
        <a:lstStyle/>
        <a:p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Elected Councilors Invited to Attend May Council Meeting</a:t>
          </a:r>
        </a:p>
        <a:p>
          <a:r>
            <a:rPr lang="en-US" b="0" dirty="0">
              <a:solidFill>
                <a:sysClr val="windowText" lastClr="000000"/>
              </a:solidFill>
              <a:latin typeface="Cambria" panose="02040503050406030204" pitchFamily="18" charset="0"/>
            </a:rPr>
            <a:t>May 4 </a:t>
          </a:r>
        </a:p>
      </dgm:t>
    </dgm:pt>
    <dgm:pt modelId="{F8462D4B-D149-4F3C-9DA7-E1721747A6B0}" type="parTrans" cxnId="{F4FA21CF-5C18-4F37-95CB-AFA3AEC1CD6B}">
      <dgm:prSet/>
      <dgm:spPr/>
      <dgm:t>
        <a:bodyPr/>
        <a:lstStyle/>
        <a:p>
          <a:endParaRPr lang="en-US"/>
        </a:p>
      </dgm:t>
    </dgm:pt>
    <dgm:pt modelId="{928C86FC-DF59-4C66-BA7C-9C298C527F8C}" type="sibTrans" cxnId="{F4FA21CF-5C18-4F37-95CB-AFA3AEC1CD6B}">
      <dgm:prSet/>
      <dgm:spPr/>
      <dgm:t>
        <a:bodyPr/>
        <a:lstStyle/>
        <a:p>
          <a:endParaRPr lang="en-US"/>
        </a:p>
      </dgm:t>
    </dgm:pt>
    <dgm:pt modelId="{EE0913CD-5D90-4C31-B412-0236A29ECF40}">
      <dgm:prSet phldrT="[Text]"/>
      <dgm:spPr/>
      <dgm:t>
        <a:bodyPr/>
        <a:lstStyle/>
        <a:p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New Councilors Seated at June Council Meeting</a:t>
          </a:r>
        </a:p>
        <a:p>
          <a:r>
            <a:rPr lang="en-US" b="0" dirty="0">
              <a:solidFill>
                <a:sysClr val="windowText" lastClr="000000"/>
              </a:solidFill>
              <a:latin typeface="Cambria" panose="02040503050406030204" pitchFamily="18" charset="0"/>
            </a:rPr>
            <a:t>June 1</a:t>
          </a:r>
        </a:p>
      </dgm:t>
    </dgm:pt>
    <dgm:pt modelId="{94C30A31-9EF1-4EAA-8B30-BD6A53DCEC3E}" type="parTrans" cxnId="{22E1827E-59AB-4204-91F2-35F9E71917F6}">
      <dgm:prSet/>
      <dgm:spPr/>
      <dgm:t>
        <a:bodyPr/>
        <a:lstStyle/>
        <a:p>
          <a:endParaRPr lang="en-US"/>
        </a:p>
      </dgm:t>
    </dgm:pt>
    <dgm:pt modelId="{19E7E4F2-4D4D-4759-BCDF-DF56A66B5916}" type="sibTrans" cxnId="{22E1827E-59AB-4204-91F2-35F9E71917F6}">
      <dgm:prSet/>
      <dgm:spPr/>
      <dgm:t>
        <a:bodyPr/>
        <a:lstStyle/>
        <a:p>
          <a:endParaRPr lang="en-US"/>
        </a:p>
      </dgm:t>
    </dgm:pt>
    <dgm:pt modelId="{2DB62801-1901-4C6C-A5AB-FBCBB577ABF8}">
      <dgm:prSet phldrT="[Text]"/>
      <dgm:spPr/>
      <dgm:t>
        <a:bodyPr/>
        <a:lstStyle/>
        <a:p>
          <a:r>
            <a:rPr lang="en-US" b="1" dirty="0">
              <a:solidFill>
                <a:sysClr val="windowText" lastClr="000000"/>
              </a:solidFill>
              <a:latin typeface="Cambria" panose="02040503050406030204" pitchFamily="18" charset="0"/>
            </a:rPr>
            <a:t>Invite a Guest to Council </a:t>
          </a:r>
          <a:r>
            <a:rPr lang="en-US" b="1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Initiative &amp; Information Session                                                                                                                                    </a:t>
          </a:r>
          <a:r>
            <a:rPr lang="en-US" b="0" dirty="0">
              <a:solidFill>
                <a:sysClr val="windowText" lastClr="000000"/>
              </a:solidFill>
              <a:latin typeface="Cambria" panose="02040503050406030204" pitchFamily="18" charset="0"/>
            </a:rPr>
            <a:t>March 2</a:t>
          </a:r>
        </a:p>
      </dgm:t>
    </dgm:pt>
    <dgm:pt modelId="{2B2DAA37-CA54-4F8E-9559-79BE0D7DFE3B}" type="parTrans" cxnId="{58DC806B-0C43-439D-A73C-DAE18C541FC3}">
      <dgm:prSet/>
      <dgm:spPr/>
      <dgm:t>
        <a:bodyPr/>
        <a:lstStyle/>
        <a:p>
          <a:endParaRPr lang="en-US"/>
        </a:p>
      </dgm:t>
    </dgm:pt>
    <dgm:pt modelId="{C4964308-A975-4F52-ACCF-39C5911D4279}" type="sibTrans" cxnId="{58DC806B-0C43-439D-A73C-DAE18C541FC3}">
      <dgm:prSet/>
      <dgm:spPr/>
      <dgm:t>
        <a:bodyPr/>
        <a:lstStyle/>
        <a:p>
          <a:endParaRPr lang="en-US"/>
        </a:p>
      </dgm:t>
    </dgm:pt>
    <dgm:pt modelId="{F593ABD1-144A-433B-BE2C-3D65A129270D}" type="pres">
      <dgm:prSet presAssocID="{AB3CC27D-E965-48DC-8B97-3ECFF60CD1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A26279-3347-42CF-A703-275713D895DE}" type="pres">
      <dgm:prSet presAssocID="{EE0913CD-5D90-4C31-B412-0236A29ECF40}" presName="boxAndChildren" presStyleCnt="0"/>
      <dgm:spPr/>
    </dgm:pt>
    <dgm:pt modelId="{2DE3965C-1BFB-4F32-BDC0-5BFD118876E7}" type="pres">
      <dgm:prSet presAssocID="{EE0913CD-5D90-4C31-B412-0236A29ECF40}" presName="parentTextBox" presStyleLbl="node1" presStyleIdx="0" presStyleCnt="7"/>
      <dgm:spPr/>
      <dgm:t>
        <a:bodyPr/>
        <a:lstStyle/>
        <a:p>
          <a:endParaRPr lang="en-US"/>
        </a:p>
      </dgm:t>
    </dgm:pt>
    <dgm:pt modelId="{38C84EF0-7D35-479F-85B2-FF744F80E794}" type="pres">
      <dgm:prSet presAssocID="{928C86FC-DF59-4C66-BA7C-9C298C527F8C}" presName="sp" presStyleCnt="0"/>
      <dgm:spPr/>
    </dgm:pt>
    <dgm:pt modelId="{43D8653B-28A2-406C-BD76-6F9C79862D4B}" type="pres">
      <dgm:prSet presAssocID="{9FF8FFC2-3E8D-4203-B748-F298CFD20344}" presName="arrowAndChildren" presStyleCnt="0"/>
      <dgm:spPr/>
    </dgm:pt>
    <dgm:pt modelId="{A52B954F-646A-4A26-B330-B6DAE5C5D471}" type="pres">
      <dgm:prSet presAssocID="{9FF8FFC2-3E8D-4203-B748-F298CFD20344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0E6D9327-C2BB-4184-B60D-3A299DD56782}" type="pres">
      <dgm:prSet presAssocID="{46169E60-CB65-4112-8491-A9052219EB12}" presName="sp" presStyleCnt="0"/>
      <dgm:spPr/>
    </dgm:pt>
    <dgm:pt modelId="{72C12E83-7CCB-4BF5-A186-5BBE963B7211}" type="pres">
      <dgm:prSet presAssocID="{173D390D-942D-48CD-B6F7-8750BAEBC89E}" presName="arrowAndChildren" presStyleCnt="0"/>
      <dgm:spPr/>
    </dgm:pt>
    <dgm:pt modelId="{798DD146-4696-4D54-8567-F9DFB3F58C17}" type="pres">
      <dgm:prSet presAssocID="{173D390D-942D-48CD-B6F7-8750BAEBC89E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835FCD43-A9BB-4E9F-B51A-A838A1656DB1}" type="pres">
      <dgm:prSet presAssocID="{6CDCD9E6-6903-4507-895C-E0F093A91476}" presName="sp" presStyleCnt="0"/>
      <dgm:spPr/>
    </dgm:pt>
    <dgm:pt modelId="{851C48D6-18BB-4E95-9C5C-0C0FB1D2C9B3}" type="pres">
      <dgm:prSet presAssocID="{245B66E9-9563-4358-AE81-9BECA7C572D2}" presName="arrowAndChildren" presStyleCnt="0"/>
      <dgm:spPr/>
    </dgm:pt>
    <dgm:pt modelId="{A5533488-3B61-4297-840D-3E6F33BC1030}" type="pres">
      <dgm:prSet presAssocID="{245B66E9-9563-4358-AE81-9BECA7C572D2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50BC7691-1EE1-48BD-B6DE-9C2954B79678}" type="pres">
      <dgm:prSet presAssocID="{C4964308-A975-4F52-ACCF-39C5911D4279}" presName="sp" presStyleCnt="0"/>
      <dgm:spPr/>
    </dgm:pt>
    <dgm:pt modelId="{806B51CC-842D-4E51-936F-A1618F731DAD}" type="pres">
      <dgm:prSet presAssocID="{2DB62801-1901-4C6C-A5AB-FBCBB577ABF8}" presName="arrowAndChildren" presStyleCnt="0"/>
      <dgm:spPr/>
    </dgm:pt>
    <dgm:pt modelId="{2CBEBF7A-E156-496C-AA0C-2DA77656CFA1}" type="pres">
      <dgm:prSet presAssocID="{2DB62801-1901-4C6C-A5AB-FBCBB577ABF8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49CA800E-918C-49D0-AE28-44147DCABBD4}" type="pres">
      <dgm:prSet presAssocID="{79D898E8-CE52-4AC4-932B-BA3FDEC252A0}" presName="sp" presStyleCnt="0"/>
      <dgm:spPr/>
    </dgm:pt>
    <dgm:pt modelId="{C0B7BA01-9D3D-4772-80EB-A76A25537B5C}" type="pres">
      <dgm:prSet presAssocID="{9B5DCB70-F6EB-4870-92DD-FFCBD05E6AB2}" presName="arrowAndChildren" presStyleCnt="0"/>
      <dgm:spPr/>
    </dgm:pt>
    <dgm:pt modelId="{C6D52319-A5A0-47C7-8143-4526E9DDC46F}" type="pres">
      <dgm:prSet presAssocID="{9B5DCB70-F6EB-4870-92DD-FFCBD05E6AB2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A1FFFE52-80C7-4354-B26A-3D16B725F443}" type="pres">
      <dgm:prSet presAssocID="{057D8C5C-2593-4D3B-88E6-3918CB6CB62C}" presName="sp" presStyleCnt="0"/>
      <dgm:spPr/>
    </dgm:pt>
    <dgm:pt modelId="{31B93DE0-6008-42C4-87B2-2D63B8B1CAE4}" type="pres">
      <dgm:prSet presAssocID="{F72E3635-1A0B-47EA-94CA-F109AF890B9E}" presName="arrowAndChildren" presStyleCnt="0"/>
      <dgm:spPr/>
    </dgm:pt>
    <dgm:pt modelId="{E6FC158D-6E87-47EE-91DE-CFFB686B297A}" type="pres">
      <dgm:prSet presAssocID="{F72E3635-1A0B-47EA-94CA-F109AF890B9E}" presName="parentTextArrow" presStyleLbl="node1" presStyleIdx="6" presStyleCnt="7"/>
      <dgm:spPr/>
      <dgm:t>
        <a:bodyPr/>
        <a:lstStyle/>
        <a:p>
          <a:endParaRPr lang="en-US"/>
        </a:p>
      </dgm:t>
    </dgm:pt>
  </dgm:ptLst>
  <dgm:cxnLst>
    <dgm:cxn modelId="{D5483236-3E0E-4528-9AAB-B0EE8A9FC7FE}" type="presOf" srcId="{173D390D-942D-48CD-B6F7-8750BAEBC89E}" destId="{798DD146-4696-4D54-8567-F9DFB3F58C17}" srcOrd="0" destOrd="0" presId="urn:microsoft.com/office/officeart/2005/8/layout/process4"/>
    <dgm:cxn modelId="{EE7FAC97-B90B-4984-9C3F-1FAB08E23BA2}" srcId="{AB3CC27D-E965-48DC-8B97-3ECFF60CD1C9}" destId="{9B5DCB70-F6EB-4870-92DD-FFCBD05E6AB2}" srcOrd="1" destOrd="0" parTransId="{1844AE92-2A04-481F-9B3D-908642D7B47E}" sibTransId="{79D898E8-CE52-4AC4-932B-BA3FDEC252A0}"/>
    <dgm:cxn modelId="{F4FA21CF-5C18-4F37-95CB-AFA3AEC1CD6B}" srcId="{AB3CC27D-E965-48DC-8B97-3ECFF60CD1C9}" destId="{9FF8FFC2-3E8D-4203-B748-F298CFD20344}" srcOrd="5" destOrd="0" parTransId="{F8462D4B-D149-4F3C-9DA7-E1721747A6B0}" sibTransId="{928C86FC-DF59-4C66-BA7C-9C298C527F8C}"/>
    <dgm:cxn modelId="{C331A2ED-DC41-4CD3-A1B1-2EBB59538905}" type="presOf" srcId="{245B66E9-9563-4358-AE81-9BECA7C572D2}" destId="{A5533488-3B61-4297-840D-3E6F33BC1030}" srcOrd="0" destOrd="0" presId="urn:microsoft.com/office/officeart/2005/8/layout/process4"/>
    <dgm:cxn modelId="{F1E58B3C-050E-4663-9EB9-C3050CFC20F7}" type="presOf" srcId="{AB3CC27D-E965-48DC-8B97-3ECFF60CD1C9}" destId="{F593ABD1-144A-433B-BE2C-3D65A129270D}" srcOrd="0" destOrd="0" presId="urn:microsoft.com/office/officeart/2005/8/layout/process4"/>
    <dgm:cxn modelId="{21796A0C-1B4E-4509-961C-AF24E5C86706}" srcId="{AB3CC27D-E965-48DC-8B97-3ECFF60CD1C9}" destId="{173D390D-942D-48CD-B6F7-8750BAEBC89E}" srcOrd="4" destOrd="0" parTransId="{82251147-B2C2-4DD8-8BA1-127EAEC6AE86}" sibTransId="{46169E60-CB65-4112-8491-A9052219EB12}"/>
    <dgm:cxn modelId="{459B1F8F-DDB3-4F07-AA25-9781C59AFB3A}" srcId="{AB3CC27D-E965-48DC-8B97-3ECFF60CD1C9}" destId="{F72E3635-1A0B-47EA-94CA-F109AF890B9E}" srcOrd="0" destOrd="0" parTransId="{32CAFBF4-70F8-4BB6-B98E-B3A9ECCFBAB9}" sibTransId="{057D8C5C-2593-4D3B-88E6-3918CB6CB62C}"/>
    <dgm:cxn modelId="{22E1827E-59AB-4204-91F2-35F9E71917F6}" srcId="{AB3CC27D-E965-48DC-8B97-3ECFF60CD1C9}" destId="{EE0913CD-5D90-4C31-B412-0236A29ECF40}" srcOrd="6" destOrd="0" parTransId="{94C30A31-9EF1-4EAA-8B30-BD6A53DCEC3E}" sibTransId="{19E7E4F2-4D4D-4759-BCDF-DF56A66B5916}"/>
    <dgm:cxn modelId="{DC403B0A-5D8D-4318-8EAB-62942228FF74}" type="presOf" srcId="{F72E3635-1A0B-47EA-94CA-F109AF890B9E}" destId="{E6FC158D-6E87-47EE-91DE-CFFB686B297A}" srcOrd="0" destOrd="0" presId="urn:microsoft.com/office/officeart/2005/8/layout/process4"/>
    <dgm:cxn modelId="{599A2313-3DBA-4DFA-BC36-66707EAB0486}" type="presOf" srcId="{EE0913CD-5D90-4C31-B412-0236A29ECF40}" destId="{2DE3965C-1BFB-4F32-BDC0-5BFD118876E7}" srcOrd="0" destOrd="0" presId="urn:microsoft.com/office/officeart/2005/8/layout/process4"/>
    <dgm:cxn modelId="{2ED793D7-7D50-4B1A-A2BC-14E63AEA777A}" type="presOf" srcId="{2DB62801-1901-4C6C-A5AB-FBCBB577ABF8}" destId="{2CBEBF7A-E156-496C-AA0C-2DA77656CFA1}" srcOrd="0" destOrd="0" presId="urn:microsoft.com/office/officeart/2005/8/layout/process4"/>
    <dgm:cxn modelId="{4370551B-9D8B-4890-82C9-07B002FB38A4}" type="presOf" srcId="{9B5DCB70-F6EB-4870-92DD-FFCBD05E6AB2}" destId="{C6D52319-A5A0-47C7-8143-4526E9DDC46F}" srcOrd="0" destOrd="0" presId="urn:microsoft.com/office/officeart/2005/8/layout/process4"/>
    <dgm:cxn modelId="{58DC806B-0C43-439D-A73C-DAE18C541FC3}" srcId="{AB3CC27D-E965-48DC-8B97-3ECFF60CD1C9}" destId="{2DB62801-1901-4C6C-A5AB-FBCBB577ABF8}" srcOrd="2" destOrd="0" parTransId="{2B2DAA37-CA54-4F8E-9559-79BE0D7DFE3B}" sibTransId="{C4964308-A975-4F52-ACCF-39C5911D4279}"/>
    <dgm:cxn modelId="{F9988D3E-DFE9-425D-AF30-22277609E316}" srcId="{AB3CC27D-E965-48DC-8B97-3ECFF60CD1C9}" destId="{245B66E9-9563-4358-AE81-9BECA7C572D2}" srcOrd="3" destOrd="0" parTransId="{3B53075A-8177-4BF1-A47F-27FEF3BAE1B9}" sibTransId="{6CDCD9E6-6903-4507-895C-E0F093A91476}"/>
    <dgm:cxn modelId="{3079A02B-E19A-48A0-8EE9-731042F1E8FA}" type="presOf" srcId="{9FF8FFC2-3E8D-4203-B748-F298CFD20344}" destId="{A52B954F-646A-4A26-B330-B6DAE5C5D471}" srcOrd="0" destOrd="0" presId="urn:microsoft.com/office/officeart/2005/8/layout/process4"/>
    <dgm:cxn modelId="{8E8416A7-50F4-413B-A954-11DE532B8EE9}" type="presParOf" srcId="{F593ABD1-144A-433B-BE2C-3D65A129270D}" destId="{DBA26279-3347-42CF-A703-275713D895DE}" srcOrd="0" destOrd="0" presId="urn:microsoft.com/office/officeart/2005/8/layout/process4"/>
    <dgm:cxn modelId="{8D61E22B-C56E-4A31-BCD1-B0A52D263969}" type="presParOf" srcId="{DBA26279-3347-42CF-A703-275713D895DE}" destId="{2DE3965C-1BFB-4F32-BDC0-5BFD118876E7}" srcOrd="0" destOrd="0" presId="urn:microsoft.com/office/officeart/2005/8/layout/process4"/>
    <dgm:cxn modelId="{9E2412F7-29DF-48DE-A553-A2C46130FC85}" type="presParOf" srcId="{F593ABD1-144A-433B-BE2C-3D65A129270D}" destId="{38C84EF0-7D35-479F-85B2-FF744F80E794}" srcOrd="1" destOrd="0" presId="urn:microsoft.com/office/officeart/2005/8/layout/process4"/>
    <dgm:cxn modelId="{23BA9345-5BC1-4BA3-AB0C-285DD5B94D8C}" type="presParOf" srcId="{F593ABD1-144A-433B-BE2C-3D65A129270D}" destId="{43D8653B-28A2-406C-BD76-6F9C79862D4B}" srcOrd="2" destOrd="0" presId="urn:microsoft.com/office/officeart/2005/8/layout/process4"/>
    <dgm:cxn modelId="{E57468A8-C40B-4238-848A-C3DCE4958EAF}" type="presParOf" srcId="{43D8653B-28A2-406C-BD76-6F9C79862D4B}" destId="{A52B954F-646A-4A26-B330-B6DAE5C5D471}" srcOrd="0" destOrd="0" presId="urn:microsoft.com/office/officeart/2005/8/layout/process4"/>
    <dgm:cxn modelId="{908C502B-7749-47C5-8DEB-C981AE1D09FA}" type="presParOf" srcId="{F593ABD1-144A-433B-BE2C-3D65A129270D}" destId="{0E6D9327-C2BB-4184-B60D-3A299DD56782}" srcOrd="3" destOrd="0" presId="urn:microsoft.com/office/officeart/2005/8/layout/process4"/>
    <dgm:cxn modelId="{38939186-B3CF-4F12-93FE-72BBBE3104E1}" type="presParOf" srcId="{F593ABD1-144A-433B-BE2C-3D65A129270D}" destId="{72C12E83-7CCB-4BF5-A186-5BBE963B7211}" srcOrd="4" destOrd="0" presId="urn:microsoft.com/office/officeart/2005/8/layout/process4"/>
    <dgm:cxn modelId="{D8756D33-A254-452E-9AA6-2CB173016EE3}" type="presParOf" srcId="{72C12E83-7CCB-4BF5-A186-5BBE963B7211}" destId="{798DD146-4696-4D54-8567-F9DFB3F58C17}" srcOrd="0" destOrd="0" presId="urn:microsoft.com/office/officeart/2005/8/layout/process4"/>
    <dgm:cxn modelId="{CE360BEA-9659-42EA-8E2B-43FF9A8FDD7D}" type="presParOf" srcId="{F593ABD1-144A-433B-BE2C-3D65A129270D}" destId="{835FCD43-A9BB-4E9F-B51A-A838A1656DB1}" srcOrd="5" destOrd="0" presId="urn:microsoft.com/office/officeart/2005/8/layout/process4"/>
    <dgm:cxn modelId="{0D5CA682-1AA2-4008-AA05-8D1E1F602903}" type="presParOf" srcId="{F593ABD1-144A-433B-BE2C-3D65A129270D}" destId="{851C48D6-18BB-4E95-9C5C-0C0FB1D2C9B3}" srcOrd="6" destOrd="0" presId="urn:microsoft.com/office/officeart/2005/8/layout/process4"/>
    <dgm:cxn modelId="{5FF37134-A001-49DB-91EE-A10ED15EFBB2}" type="presParOf" srcId="{851C48D6-18BB-4E95-9C5C-0C0FB1D2C9B3}" destId="{A5533488-3B61-4297-840D-3E6F33BC1030}" srcOrd="0" destOrd="0" presId="urn:microsoft.com/office/officeart/2005/8/layout/process4"/>
    <dgm:cxn modelId="{F6C54B28-5B22-4B56-944F-09CA35717E0D}" type="presParOf" srcId="{F593ABD1-144A-433B-BE2C-3D65A129270D}" destId="{50BC7691-1EE1-48BD-B6DE-9C2954B79678}" srcOrd="7" destOrd="0" presId="urn:microsoft.com/office/officeart/2005/8/layout/process4"/>
    <dgm:cxn modelId="{E486C69B-D42A-422D-8B9B-905A91F71B50}" type="presParOf" srcId="{F593ABD1-144A-433B-BE2C-3D65A129270D}" destId="{806B51CC-842D-4E51-936F-A1618F731DAD}" srcOrd="8" destOrd="0" presId="urn:microsoft.com/office/officeart/2005/8/layout/process4"/>
    <dgm:cxn modelId="{61F3C199-C072-43B1-BD66-7DF334FC187A}" type="presParOf" srcId="{806B51CC-842D-4E51-936F-A1618F731DAD}" destId="{2CBEBF7A-E156-496C-AA0C-2DA77656CFA1}" srcOrd="0" destOrd="0" presId="urn:microsoft.com/office/officeart/2005/8/layout/process4"/>
    <dgm:cxn modelId="{588850D7-BD8C-4691-A682-12187CBDCAE7}" type="presParOf" srcId="{F593ABD1-144A-433B-BE2C-3D65A129270D}" destId="{49CA800E-918C-49D0-AE28-44147DCABBD4}" srcOrd="9" destOrd="0" presId="urn:microsoft.com/office/officeart/2005/8/layout/process4"/>
    <dgm:cxn modelId="{CB4B3D5D-EDE8-47C5-B9AB-A462FD374538}" type="presParOf" srcId="{F593ABD1-144A-433B-BE2C-3D65A129270D}" destId="{C0B7BA01-9D3D-4772-80EB-A76A25537B5C}" srcOrd="10" destOrd="0" presId="urn:microsoft.com/office/officeart/2005/8/layout/process4"/>
    <dgm:cxn modelId="{760D9EEA-0789-4857-BF38-D54E63A3991E}" type="presParOf" srcId="{C0B7BA01-9D3D-4772-80EB-A76A25537B5C}" destId="{C6D52319-A5A0-47C7-8143-4526E9DDC46F}" srcOrd="0" destOrd="0" presId="urn:microsoft.com/office/officeart/2005/8/layout/process4"/>
    <dgm:cxn modelId="{459AD7DD-085A-4F1E-AC33-292FB7E86D19}" type="presParOf" srcId="{F593ABD1-144A-433B-BE2C-3D65A129270D}" destId="{A1FFFE52-80C7-4354-B26A-3D16B725F443}" srcOrd="11" destOrd="0" presId="urn:microsoft.com/office/officeart/2005/8/layout/process4"/>
    <dgm:cxn modelId="{4777FA7C-226E-483F-B921-E144C6F1B80E}" type="presParOf" srcId="{F593ABD1-144A-433B-BE2C-3D65A129270D}" destId="{31B93DE0-6008-42C4-87B2-2D63B8B1CAE4}" srcOrd="12" destOrd="0" presId="urn:microsoft.com/office/officeart/2005/8/layout/process4"/>
    <dgm:cxn modelId="{4004B742-4D76-4D04-B1B4-B05A061F56E0}" type="presParOf" srcId="{31B93DE0-6008-42C4-87B2-2D63B8B1CAE4}" destId="{E6FC158D-6E87-47EE-91DE-CFFB686B297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3965C-1BFB-4F32-BDC0-5BFD118876E7}">
      <dsp:nvSpPr>
        <dsp:cNvPr id="0" name=""/>
        <dsp:cNvSpPr/>
      </dsp:nvSpPr>
      <dsp:spPr>
        <a:xfrm>
          <a:off x="0" y="5966737"/>
          <a:ext cx="6200775" cy="65293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New Councilors Seated at June Council Meeting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June 1</a:t>
          </a:r>
        </a:p>
      </dsp:txBody>
      <dsp:txXfrm>
        <a:off x="0" y="5966737"/>
        <a:ext cx="6200775" cy="652936"/>
      </dsp:txXfrm>
    </dsp:sp>
    <dsp:sp modelId="{A52B954F-646A-4A26-B330-B6DAE5C5D471}">
      <dsp:nvSpPr>
        <dsp:cNvPr id="0" name=""/>
        <dsp:cNvSpPr/>
      </dsp:nvSpPr>
      <dsp:spPr>
        <a:xfrm rot="10800000">
          <a:off x="0" y="4972314"/>
          <a:ext cx="6200775" cy="1004216"/>
        </a:xfrm>
        <a:prstGeom prst="upArrowCallou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Elected Councilors Invited to Attend May Council Meeting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May 4 </a:t>
          </a:r>
        </a:p>
      </dsp:txBody>
      <dsp:txXfrm rot="10800000">
        <a:off x="0" y="4972314"/>
        <a:ext cx="6200775" cy="652509"/>
      </dsp:txXfrm>
    </dsp:sp>
    <dsp:sp modelId="{798DD146-4696-4D54-8567-F9DFB3F58C17}">
      <dsp:nvSpPr>
        <dsp:cNvPr id="0" name=""/>
        <dsp:cNvSpPr/>
      </dsp:nvSpPr>
      <dsp:spPr>
        <a:xfrm rot="10800000">
          <a:off x="0" y="3977891"/>
          <a:ext cx="6200775" cy="1004216"/>
        </a:xfrm>
        <a:prstGeom prst="upArrowCallou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Announcement </a:t>
          </a: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of Elected Councilors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April 12</a:t>
          </a:r>
        </a:p>
      </dsp:txBody>
      <dsp:txXfrm rot="10800000">
        <a:off x="0" y="3977891"/>
        <a:ext cx="6200775" cy="652509"/>
      </dsp:txXfrm>
    </dsp:sp>
    <dsp:sp modelId="{A5533488-3B61-4297-840D-3E6F33BC1030}">
      <dsp:nvSpPr>
        <dsp:cNvPr id="0" name=""/>
        <dsp:cNvSpPr/>
      </dsp:nvSpPr>
      <dsp:spPr>
        <a:xfrm rot="10800000">
          <a:off x="0" y="2983469"/>
          <a:ext cx="6200775" cy="1004216"/>
        </a:xfrm>
        <a:prstGeom prst="upArrowCallou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Elections</a:t>
          </a: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March 20 - March 31</a:t>
          </a:r>
        </a:p>
      </dsp:txBody>
      <dsp:txXfrm rot="10800000">
        <a:off x="0" y="2983469"/>
        <a:ext cx="6200775" cy="652509"/>
      </dsp:txXfrm>
    </dsp:sp>
    <dsp:sp modelId="{2CBEBF7A-E156-496C-AA0C-2DA77656CFA1}">
      <dsp:nvSpPr>
        <dsp:cNvPr id="0" name=""/>
        <dsp:cNvSpPr/>
      </dsp:nvSpPr>
      <dsp:spPr>
        <a:xfrm rot="10800000">
          <a:off x="0" y="1989046"/>
          <a:ext cx="6200775" cy="1004216"/>
        </a:xfrm>
        <a:prstGeom prst="upArrowCallout">
          <a:avLst/>
        </a:prstGeom>
        <a:solidFill>
          <a:schemeClr val="accent1">
            <a:shade val="50000"/>
            <a:hueOff val="286507"/>
            <a:satOff val="7676"/>
            <a:lumOff val="3381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Invite a Guest to Council </a:t>
          </a:r>
          <a:r>
            <a:rPr lang="en-US" sz="1400" b="1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Initiative &amp; Information Session                                                                                                                                    </a:t>
          </a:r>
          <a:r>
            <a:rPr lang="en-US" sz="1400" b="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March 2</a:t>
          </a:r>
        </a:p>
      </dsp:txBody>
      <dsp:txXfrm rot="10800000">
        <a:off x="0" y="1989046"/>
        <a:ext cx="6200775" cy="652509"/>
      </dsp:txXfrm>
    </dsp:sp>
    <dsp:sp modelId="{C6D52319-A5A0-47C7-8143-4526E9DDC46F}">
      <dsp:nvSpPr>
        <dsp:cNvPr id="0" name=""/>
        <dsp:cNvSpPr/>
      </dsp:nvSpPr>
      <dsp:spPr>
        <a:xfrm rot="10800000">
          <a:off x="0" y="994623"/>
          <a:ext cx="6200775" cy="1004216"/>
        </a:xfrm>
        <a:prstGeom prst="upArrowCallout">
          <a:avLst/>
        </a:prstGeom>
        <a:solidFill>
          <a:schemeClr val="accent1">
            <a:shade val="50000"/>
            <a:hueOff val="191005"/>
            <a:satOff val="5117"/>
            <a:lumOff val="2254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Council Panel </a:t>
          </a:r>
          <a:r>
            <a:rPr lang="en-US" sz="1400" b="1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at the </a:t>
          </a:r>
          <a:r>
            <a:rPr lang="en-US" sz="1400" b="1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Professional Development Conference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February </a:t>
          </a: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28</a:t>
          </a:r>
          <a:endParaRPr lang="en-US" sz="1400" b="0" kern="1200" dirty="0">
            <a:solidFill>
              <a:sysClr val="windowText" lastClr="000000"/>
            </a:solidFill>
            <a:latin typeface="Cambria" panose="02040503050406030204" pitchFamily="18" charset="0"/>
          </a:endParaRPr>
        </a:p>
      </dsp:txBody>
      <dsp:txXfrm rot="10800000">
        <a:off x="0" y="994623"/>
        <a:ext cx="6200775" cy="652509"/>
      </dsp:txXfrm>
    </dsp:sp>
    <dsp:sp modelId="{E6FC158D-6E87-47EE-91DE-CFFB686B297A}">
      <dsp:nvSpPr>
        <dsp:cNvPr id="0" name=""/>
        <dsp:cNvSpPr/>
      </dsp:nvSpPr>
      <dsp:spPr>
        <a:xfrm rot="10800000">
          <a:off x="0" y="200"/>
          <a:ext cx="6200775" cy="1004216"/>
        </a:xfrm>
        <a:prstGeom prst="upArrowCallout">
          <a:avLst/>
        </a:prstGeom>
        <a:solidFill>
          <a:schemeClr val="accent1">
            <a:shade val="50000"/>
            <a:hueOff val="95502"/>
            <a:satOff val="2559"/>
            <a:lumOff val="1127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Professional &amp; Scientific Council Nominations</a:t>
          </a:r>
          <a:endParaRPr lang="en-US" sz="1400" b="1" kern="1200" dirty="0">
            <a:solidFill>
              <a:sysClr val="windowText" lastClr="000000"/>
            </a:solidFill>
            <a:latin typeface="Cambria" panose="020405030504060302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 </a:t>
          </a:r>
          <a:r>
            <a:rPr lang="en-US" sz="1400" kern="1200" dirty="0" smtClean="0">
              <a:solidFill>
                <a:sysClr val="windowText" lastClr="000000"/>
              </a:solidFill>
              <a:latin typeface="Cambria" panose="02040503050406030204" pitchFamily="18" charset="0"/>
            </a:rPr>
            <a:t>February </a:t>
          </a:r>
          <a:r>
            <a:rPr lang="en-US" sz="1400" kern="1200" dirty="0">
              <a:solidFill>
                <a:sysClr val="windowText" lastClr="000000"/>
              </a:solidFill>
              <a:latin typeface="Cambria" panose="02040503050406030204" pitchFamily="18" charset="0"/>
            </a:rPr>
            <a:t>13 - March 10</a:t>
          </a:r>
        </a:p>
      </dsp:txBody>
      <dsp:txXfrm rot="10800000">
        <a:off x="0" y="200"/>
        <a:ext cx="6200775" cy="652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4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4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1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3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7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8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2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5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4BAEA-62C9-4B11-87F1-B8DF348F8EF4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77B8-8EAC-47CF-AFF3-D15250846E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4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52469883"/>
              </p:ext>
            </p:extLst>
          </p:nvPr>
        </p:nvGraphicFramePr>
        <p:xfrm>
          <a:off x="2995612" y="119062"/>
          <a:ext cx="6200775" cy="661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155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Renfro, Stacy L [CSAFE]</dc:creator>
  <cp:lastModifiedBy>Gruhn, Melissa S [CHEM]</cp:lastModifiedBy>
  <cp:revision>1</cp:revision>
  <dcterms:created xsi:type="dcterms:W3CDTF">2016-11-03T19:18:22Z</dcterms:created>
  <dcterms:modified xsi:type="dcterms:W3CDTF">2016-11-21T03:20:27Z</dcterms:modified>
</cp:coreProperties>
</file>