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9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3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2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5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1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5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081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300" dirty="0" smtClean="0"/>
              <a:t>Awards Committee Report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r>
              <a:rPr lang="en-US" dirty="0"/>
              <a:t>Professional </a:t>
            </a:r>
            <a:r>
              <a:rPr lang="en-US" dirty="0" smtClean="0"/>
              <a:t>&amp; </a:t>
            </a:r>
            <a:r>
              <a:rPr lang="en-US" dirty="0"/>
              <a:t>Scientific Council CYtation </a:t>
            </a:r>
            <a:r>
              <a:rPr lang="en-US" dirty="0" smtClean="0"/>
              <a:t>Awards </a:t>
            </a:r>
          </a:p>
          <a:p>
            <a:pPr lvl="2"/>
            <a:r>
              <a:rPr lang="en-US" dirty="0" smtClean="0"/>
              <a:t>Nominators/award winners will receive emails end of Jan. (including nominators of non-winners)</a:t>
            </a:r>
          </a:p>
          <a:p>
            <a:pPr lvl="2"/>
            <a:r>
              <a:rPr lang="en-US" dirty="0" err="1" smtClean="0"/>
              <a:t>CYtation</a:t>
            </a:r>
            <a:r>
              <a:rPr lang="en-US" dirty="0" smtClean="0"/>
              <a:t> Awards Ceremony – Thurs., March 23</a:t>
            </a:r>
            <a:r>
              <a:rPr lang="en-US" baseline="30000" dirty="0" smtClean="0"/>
              <a:t>rd </a:t>
            </a:r>
            <a:endParaRPr lang="en-US" dirty="0" smtClean="0"/>
          </a:p>
          <a:p>
            <a:pPr lvl="2"/>
            <a:r>
              <a:rPr lang="en-US" dirty="0"/>
              <a:t>O</a:t>
            </a:r>
            <a:r>
              <a:rPr lang="en-US" dirty="0" smtClean="0"/>
              <a:t>fficial press release closer to ceremony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New! University </a:t>
            </a:r>
            <a:r>
              <a:rPr lang="en-US" dirty="0"/>
              <a:t>Award for Inclusive Excellence</a:t>
            </a:r>
            <a:endParaRPr lang="en-US" sz="1600" dirty="0"/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In Dec. issue of Inside Iowa State</a:t>
            </a:r>
            <a:endParaRPr lang="en-US" dirty="0"/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Any ISU faculty or staff member can nominate </a:t>
            </a:r>
            <a:r>
              <a:rPr lang="en-US" dirty="0" smtClean="0"/>
              <a:t>someone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Does not </a:t>
            </a:r>
            <a:r>
              <a:rPr lang="en-US" dirty="0"/>
              <a:t>require college-level </a:t>
            </a:r>
            <a:r>
              <a:rPr lang="en-US" dirty="0" smtClean="0"/>
              <a:t>vetting 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Nominations for this award (and all University Awards) are due to the Provost’s Office by Feb</a:t>
            </a:r>
            <a:r>
              <a:rPr lang="en-US" dirty="0"/>
              <a:t>. </a:t>
            </a:r>
            <a:r>
              <a:rPr lang="en-US" dirty="0" smtClean="0"/>
              <a:t>10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17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2_Office Theme</vt:lpstr>
      <vt:lpstr>AGENDA (Continued)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(Continued)</dc:title>
  <dc:creator>Bell, Jessica M [NREM]</dc:creator>
  <cp:lastModifiedBy>Gruhn, Melissa S [CHEM]</cp:lastModifiedBy>
  <cp:revision>17</cp:revision>
  <dcterms:created xsi:type="dcterms:W3CDTF">2016-10-27T12:37:52Z</dcterms:created>
  <dcterms:modified xsi:type="dcterms:W3CDTF">2017-01-30T04:09:25Z</dcterms:modified>
</cp:coreProperties>
</file>