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7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10880"/>
            <a:ext cx="9144000" cy="44712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4165" y="5096607"/>
            <a:ext cx="7795758" cy="1097085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0725" y="633416"/>
            <a:ext cx="7931119" cy="2432426"/>
          </a:xfrm>
        </p:spPr>
        <p:txBody>
          <a:bodyPr anchor="b">
            <a:normAutofit/>
          </a:bodyPr>
          <a:lstStyle>
            <a:lvl1pPr algn="ctr">
              <a:defRPr sz="440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79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90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73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329" y="159569"/>
            <a:ext cx="8477693" cy="627240"/>
          </a:xfrm>
        </p:spPr>
        <p:txBody>
          <a:bodyPr/>
          <a:lstStyle>
            <a:lvl1pPr>
              <a:defRPr cap="none" baseline="0">
                <a:solidFill>
                  <a:srgbClr val="FF0000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329" y="786810"/>
            <a:ext cx="8477693" cy="4638864"/>
          </a:xfrm>
        </p:spPr>
        <p:txBody>
          <a:bodyPr/>
          <a:lstStyle>
            <a:lvl1pPr marL="227013" indent="-227013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2800" b="1"/>
            </a:lvl1pPr>
            <a:lvl2pPr marL="227013" indent="-227013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defRPr sz="2800" b="1"/>
            </a:lvl2pPr>
            <a:lvl3pPr marL="630238" indent="-284163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/>
            </a:lvl3pPr>
            <a:lvl4pPr marL="857250" indent="-228600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/>
            </a:lvl4pPr>
            <a:lvl5pPr marL="1084263" indent="-228600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defRPr sz="2000"/>
            </a:lvl5pPr>
            <a:lvl6pPr marL="1254125" indent="-228600">
              <a:spcBef>
                <a:spcPts val="50"/>
              </a:spcBef>
              <a:defRPr sz="2000"/>
            </a:lvl6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17342"/>
            <a:ext cx="9144000" cy="840658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29" y="6107586"/>
            <a:ext cx="4667871" cy="66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2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5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91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97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00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74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30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12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95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329" y="786810"/>
            <a:ext cx="8477693" cy="510815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300" dirty="0" smtClean="0"/>
              <a:t>Awards Committee Report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/>
          </a:p>
          <a:p>
            <a:r>
              <a:rPr lang="en-US" dirty="0"/>
              <a:t>Professional </a:t>
            </a:r>
            <a:r>
              <a:rPr lang="en-US" dirty="0" smtClean="0"/>
              <a:t>&amp; </a:t>
            </a:r>
            <a:r>
              <a:rPr lang="en-US" dirty="0"/>
              <a:t>Scientific Council CYtation </a:t>
            </a:r>
            <a:r>
              <a:rPr lang="en-US" dirty="0" smtClean="0"/>
              <a:t>Awards </a:t>
            </a:r>
          </a:p>
          <a:p>
            <a:pPr lvl="2"/>
            <a:r>
              <a:rPr lang="en-US" dirty="0" smtClean="0"/>
              <a:t>Nominators/award winners will receive emails end of Jan. (including nominators of non-winners)</a:t>
            </a:r>
          </a:p>
          <a:p>
            <a:pPr lvl="2"/>
            <a:r>
              <a:rPr lang="en-US" dirty="0" err="1" smtClean="0"/>
              <a:t>CYtation</a:t>
            </a:r>
            <a:r>
              <a:rPr lang="en-US" dirty="0" smtClean="0"/>
              <a:t> Awards Ceremony – Thurs., March 23</a:t>
            </a:r>
            <a:r>
              <a:rPr lang="en-US" baseline="30000" dirty="0" smtClean="0"/>
              <a:t>rd </a:t>
            </a:r>
            <a:endParaRPr lang="en-US" dirty="0" smtClean="0"/>
          </a:p>
          <a:p>
            <a:pPr lvl="2"/>
            <a:r>
              <a:rPr lang="en-US" dirty="0"/>
              <a:t>O</a:t>
            </a:r>
            <a:r>
              <a:rPr lang="en-US" dirty="0" smtClean="0"/>
              <a:t>fficial press release closer to ceremony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New! University </a:t>
            </a:r>
            <a:r>
              <a:rPr lang="en-US" dirty="0"/>
              <a:t>Award for Inclusive Excellence</a:t>
            </a:r>
            <a:endParaRPr lang="en-US" sz="1600" dirty="0"/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In Dec. issue of Inside Iowa State</a:t>
            </a:r>
            <a:endParaRPr lang="en-US" dirty="0"/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/>
              <a:t>Any ISU faculty or staff member can nominate </a:t>
            </a:r>
            <a:r>
              <a:rPr lang="en-US" dirty="0" smtClean="0"/>
              <a:t>someone</a:t>
            </a:r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Does not </a:t>
            </a:r>
            <a:r>
              <a:rPr lang="en-US" dirty="0"/>
              <a:t>require college-level </a:t>
            </a:r>
            <a:r>
              <a:rPr lang="en-US" dirty="0" smtClean="0"/>
              <a:t>vetting </a:t>
            </a:r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Nominations for this award (and all University Awards) are due to the Provost’s Office by Feb</a:t>
            </a:r>
            <a:r>
              <a:rPr lang="en-US" dirty="0"/>
              <a:t>. </a:t>
            </a:r>
            <a:r>
              <a:rPr lang="en-US" dirty="0" smtClean="0"/>
              <a:t>10</a:t>
            </a:r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172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Wingdings</vt:lpstr>
      <vt:lpstr>2_Office Theme</vt:lpstr>
      <vt:lpstr>AGENDA (Continued)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(Continued)</dc:title>
  <dc:creator>Bell, Jessica M [NREM]</dc:creator>
  <cp:lastModifiedBy>Gruhn, Melissa S [CHEM]</cp:lastModifiedBy>
  <cp:revision>17</cp:revision>
  <dcterms:created xsi:type="dcterms:W3CDTF">2016-10-27T12:37:52Z</dcterms:created>
  <dcterms:modified xsi:type="dcterms:W3CDTF">2017-01-30T04:09:25Z</dcterms:modified>
</cp:coreProperties>
</file>