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66" r:id="rId4"/>
    <p:sldId id="260" r:id="rId5"/>
    <p:sldId id="283" r:id="rId6"/>
    <p:sldId id="263" r:id="rId7"/>
    <p:sldId id="264" r:id="rId8"/>
    <p:sldId id="265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-2352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44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13F11-019C-4A9B-A257-CA814FF6D581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D744-EAE3-4197-B67A-870BB66E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1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8592-446E-4FEA-BAD7-9A75D36F1252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A8CE-AEA3-4DB1-BED8-D0D5AD28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017-02-02%20Professional%20&amp;%20Scientific%20Council%20Agenda.pdf" TargetMode="External"/><Relationship Id="rId3" Type="http://schemas.openxmlformats.org/officeDocument/2006/relationships/hyperlink" Target="2017-01-05%20Professional%20&amp;%20Scientific%20Council%20Agenda%20-%20minute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bgreen/Desktop/2017-02-02/P&amp;S-Feb2-LandGrant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ersity.iastate.edu/principles-of-community" TargetMode="External"/><Relationship Id="rId4" Type="http://schemas.openxmlformats.org/officeDocument/2006/relationships/hyperlink" Target="file://localhost/Users/bgreen/Desktop/2017-02-02/VP%20of%20EI%20Report%20Feb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Policy%20Development%20Flowchart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Users/bgreen/Desktop/2017-02-02/Shared%20governance.pptx" TargetMode="External"/><Relationship Id="rId4" Type="http://schemas.openxmlformats.org/officeDocument/2006/relationships/hyperlink" Target="file://localhost/Users/bgreen/Desktop/2017-02-02/Rep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AwardsFeb2017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Y17.2%20Motion_Amend%20Bylaws%20to%20Reflect%20University%20Structure.docx" TargetMode="External"/><Relationship Id="rId3" Type="http://schemas.openxmlformats.org/officeDocument/2006/relationships/hyperlink" Target="file://localhost/Users/bgreen/Desktop/2017-02-02/FY17.2%20Motion_Amend%20Bylaws%20to%20Reflect%20University%20Structure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25" y="369097"/>
            <a:ext cx="7931119" cy="2432426"/>
          </a:xfrm>
        </p:spPr>
        <p:txBody>
          <a:bodyPr>
            <a:normAutofit/>
          </a:bodyPr>
          <a:lstStyle/>
          <a:p>
            <a:r>
              <a:rPr lang="en-US" dirty="0" smtClean="0"/>
              <a:t>General Council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Thursday, February 2, 2017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2:10 PM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Gallery Room, Memorial Union</a:t>
            </a: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34" y="3162486"/>
            <a:ext cx="4686299" cy="17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 to Order &amp; Seating of Substitutes</a:t>
            </a:r>
          </a:p>
          <a:p>
            <a:r>
              <a:rPr lang="en-US" dirty="0" smtClean="0"/>
              <a:t>Jessica Bell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Establish Quorum</a:t>
            </a:r>
          </a:p>
          <a:p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Approval of the 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Approval of the Minutes</a:t>
            </a:r>
          </a:p>
          <a:p>
            <a:r>
              <a:rPr lang="en-US" dirty="0" smtClean="0"/>
              <a:t>January 5, 2016 Regular Council Meeting</a:t>
            </a:r>
            <a:endParaRPr lang="en-US" dirty="0"/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347329" y="3251395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159863" y="4665098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09"/>
            <a:ext cx="8477693" cy="4942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Administrative Reports</a:t>
            </a:r>
          </a:p>
          <a:p>
            <a:r>
              <a:rPr lang="en-US" dirty="0" smtClean="0"/>
              <a:t>Senior Vice President and Provost</a:t>
            </a:r>
          </a:p>
          <a:p>
            <a:pPr lvl="2"/>
            <a:r>
              <a:rPr lang="en-US" dirty="0" smtClean="0"/>
              <a:t>Dr. Jonathan Wickert</a:t>
            </a:r>
          </a:p>
          <a:p>
            <a:pPr lvl="1"/>
            <a:r>
              <a:rPr lang="en-US" dirty="0" smtClean="0"/>
              <a:t>Vice President for Extension and Outreach</a:t>
            </a:r>
          </a:p>
          <a:p>
            <a:pPr lvl="2"/>
            <a:r>
              <a:rPr lang="en-US" dirty="0" smtClean="0"/>
              <a:t>Dr. Cathann Kress</a:t>
            </a:r>
          </a:p>
          <a:p>
            <a:pPr lvl="1"/>
            <a:r>
              <a:rPr lang="en-US" dirty="0" smtClean="0"/>
              <a:t>Faculty Senate</a:t>
            </a:r>
          </a:p>
          <a:p>
            <a:pPr lvl="2"/>
            <a:r>
              <a:rPr lang="en-US" dirty="0" smtClean="0"/>
              <a:t>Dr. Jonathan </a:t>
            </a:r>
            <a:r>
              <a:rPr lang="en-US" dirty="0" smtClean="0"/>
              <a:t>Sturm</a:t>
            </a:r>
            <a:r>
              <a:rPr lang="en-US" dirty="0" smtClean="0"/>
              <a:t>, President</a:t>
            </a:r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326339" y="2422190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Executive Committee Reports</a:t>
            </a:r>
          </a:p>
          <a:p>
            <a:pPr marL="684213" lvl="1" indent="-457200"/>
            <a:r>
              <a:rPr lang="en-US" dirty="0"/>
              <a:t>President</a:t>
            </a:r>
          </a:p>
          <a:p>
            <a:pPr marL="1087438" lvl="2" indent="-457200"/>
            <a:r>
              <a:rPr lang="en-US" dirty="0" smtClean="0"/>
              <a:t>Clayton Johnson</a:t>
            </a:r>
          </a:p>
          <a:p>
            <a:pPr marL="684213" lvl="1" indent="-457200"/>
            <a:r>
              <a:rPr lang="en-US" dirty="0" smtClean="0"/>
              <a:t>Secretary/Treasurer</a:t>
            </a:r>
          </a:p>
          <a:p>
            <a:pPr marL="1087438" lvl="2" indent="-457200"/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pPr marL="684213" lvl="1" indent="-457200"/>
            <a:r>
              <a:rPr lang="en-US" dirty="0" smtClean="0"/>
              <a:t>VP for University Community Relations</a:t>
            </a:r>
          </a:p>
          <a:p>
            <a:pPr marL="1087438" lvl="2" indent="-457200"/>
            <a:r>
              <a:rPr lang="en-US" dirty="0" smtClean="0"/>
              <a:t>Ben Green</a:t>
            </a:r>
          </a:p>
          <a:p>
            <a:pPr marL="684213" lvl="1" indent="-457200"/>
            <a:r>
              <a:rPr lang="en-US" dirty="0" smtClean="0"/>
              <a:t>VP for University Planning and Budget</a:t>
            </a:r>
          </a:p>
          <a:p>
            <a:pPr marL="1087438" lvl="2" indent="-457200"/>
            <a:r>
              <a:rPr lang="en-US" dirty="0" smtClean="0"/>
              <a:t>Jordan Bates</a:t>
            </a:r>
          </a:p>
          <a:p>
            <a:pPr marL="684213" lvl="1" indent="-457200"/>
            <a:r>
              <a:rPr lang="en-US" dirty="0" smtClean="0"/>
              <a:t>VP for Equity and Inclusion</a:t>
            </a:r>
          </a:p>
          <a:p>
            <a:pPr marL="1087438" lvl="2" indent="-457200"/>
            <a:r>
              <a:rPr lang="en-US" dirty="0" err="1" smtClean="0"/>
              <a:t>Samone</a:t>
            </a:r>
            <a:r>
              <a:rPr lang="en-US" dirty="0" smtClean="0"/>
              <a:t> York</a:t>
            </a:r>
          </a:p>
          <a:p>
            <a:pPr marL="684213" lvl="1" indent="-457200"/>
            <a:endParaRPr lang="en-US" dirty="0"/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4878090" y="3534178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431291" y="1267601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4" action="ppaction://hlinkpres?slideindex=1&amp;slidetitle="/>
          </p:cNvPr>
          <p:cNvSpPr/>
          <p:nvPr/>
        </p:nvSpPr>
        <p:spPr>
          <a:xfrm>
            <a:off x="316323" y="4374422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5. Committee Reports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Awards	Kara Berg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Communications	Amy Ward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Compensation &amp; Benefits	James Studley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Peer Advocacy	Nick Van Berkum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Policies &amp; Procedures	Bethany </a:t>
            </a:r>
            <a:r>
              <a:rPr lang="en-US" dirty="0" err="1" smtClean="0"/>
              <a:t>Burdt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Professional Development	Jim Harken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Representation	Stacy Renfro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Shared Governance (Ad Hoc)	Jeff Hartwig</a:t>
            </a:r>
            <a:endParaRPr lang="en-US" dirty="0"/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509169" y="1302817"/>
            <a:ext cx="1991270" cy="508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pres?slideindex=1&amp;slidetitle="/>
          </p:cNvPr>
          <p:cNvSpPr/>
          <p:nvPr/>
        </p:nvSpPr>
        <p:spPr>
          <a:xfrm>
            <a:off x="483150" y="4677571"/>
            <a:ext cx="1991270" cy="508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pres?slideindex=1&amp;slidetitle="/>
          </p:cNvPr>
          <p:cNvSpPr/>
          <p:nvPr/>
        </p:nvSpPr>
        <p:spPr>
          <a:xfrm>
            <a:off x="407569" y="4182375"/>
            <a:ext cx="1991270" cy="508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Unfinished Business and General Orders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7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New Business</a:t>
            </a:r>
          </a:p>
          <a:p>
            <a:r>
              <a:rPr lang="en-US" dirty="0" smtClean="0"/>
              <a:t>Nomination to fill Council vacancy in Student Affairs</a:t>
            </a:r>
          </a:p>
          <a:p>
            <a:r>
              <a:rPr lang="en-US" dirty="0" smtClean="0"/>
              <a:t>Motion to Amend </a:t>
            </a:r>
            <a:r>
              <a:rPr lang="en-US" dirty="0"/>
              <a:t>Professional and Scientific Council Bylaws to Reflect the Current University </a:t>
            </a:r>
            <a:r>
              <a:rPr lang="en-US" dirty="0" smtClean="0"/>
              <a:t>Structure</a:t>
            </a:r>
          </a:p>
          <a:p>
            <a:r>
              <a:rPr lang="en-US" dirty="0"/>
              <a:t>Nominations for Officer Positions </a:t>
            </a:r>
          </a:p>
          <a:p>
            <a:pPr lvl="2"/>
            <a:r>
              <a:rPr lang="en-US" dirty="0"/>
              <a:t>President-Elect </a:t>
            </a:r>
          </a:p>
          <a:p>
            <a:pPr lvl="2"/>
            <a:r>
              <a:rPr lang="en-US" dirty="0"/>
              <a:t>Vice President for University Planning and Budget </a:t>
            </a:r>
          </a:p>
          <a:p>
            <a:pPr lvl="2"/>
            <a:r>
              <a:rPr lang="en-US" dirty="0"/>
              <a:t>Vice President for University Community Relations </a:t>
            </a:r>
          </a:p>
          <a:p>
            <a:pPr lvl="2"/>
            <a:r>
              <a:rPr lang="en-US" dirty="0"/>
              <a:t>Vice President for Equity and Inclusion </a:t>
            </a:r>
          </a:p>
          <a:p>
            <a:pPr lvl="2"/>
            <a:r>
              <a:rPr lang="en-US" dirty="0"/>
              <a:t>Secretary/Treasurer </a:t>
            </a:r>
            <a:endParaRPr lang="en-US" dirty="0" smtClean="0"/>
          </a:p>
          <a:p>
            <a:pPr lvl="1"/>
            <a:r>
              <a:rPr lang="en-US" dirty="0" smtClean="0"/>
              <a:t>Discussion for the Betterment of Council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347329" y="1786737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431291" y="1729437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6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82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Announcements</a:t>
            </a:r>
          </a:p>
          <a:p>
            <a:r>
              <a:rPr lang="en-US" dirty="0" smtClean="0"/>
              <a:t>Announcements from Councilors</a:t>
            </a:r>
            <a:endParaRPr lang="en-US" sz="1400" dirty="0" smtClean="0"/>
          </a:p>
          <a:p>
            <a:pPr lvl="1"/>
            <a:r>
              <a:rPr lang="en-US" dirty="0" smtClean="0"/>
              <a:t>Executive Committee Meeting</a:t>
            </a:r>
          </a:p>
          <a:p>
            <a:pPr lvl="2"/>
            <a:r>
              <a:rPr lang="en-US" dirty="0" smtClean="0"/>
              <a:t>February </a:t>
            </a:r>
            <a:r>
              <a:rPr lang="en-US" dirty="0" smtClean="0"/>
              <a:t>20  </a:t>
            </a:r>
            <a:r>
              <a:rPr lang="en-US" dirty="0" smtClean="0"/>
              <a:t>@ 10 AM – 12 PM</a:t>
            </a:r>
          </a:p>
          <a:p>
            <a:pPr lvl="2"/>
            <a:r>
              <a:rPr lang="en-US" dirty="0" smtClean="0"/>
              <a:t>107 Lab of Mechanics</a:t>
            </a:r>
            <a:endParaRPr lang="en-US" sz="1300" dirty="0" smtClean="0"/>
          </a:p>
          <a:p>
            <a:pPr lvl="1"/>
            <a:r>
              <a:rPr lang="en-US" dirty="0" smtClean="0"/>
              <a:t>General Council Meeting</a:t>
            </a:r>
          </a:p>
          <a:p>
            <a:pPr lvl="2"/>
            <a:r>
              <a:rPr lang="en-US" dirty="0" smtClean="0"/>
              <a:t>March 2  @ 2:10 – 4 PM</a:t>
            </a:r>
          </a:p>
          <a:p>
            <a:pPr lvl="2"/>
            <a:r>
              <a:rPr lang="en-US" dirty="0" smtClean="0"/>
              <a:t>Gallery Room, Memorial Union</a:t>
            </a:r>
          </a:p>
          <a:p>
            <a:pPr lvl="1"/>
            <a:r>
              <a:rPr lang="en-US" dirty="0" smtClean="0"/>
              <a:t>Professional and </a:t>
            </a:r>
            <a:r>
              <a:rPr lang="en-US" smtClean="0"/>
              <a:t>Scientific Council </a:t>
            </a:r>
            <a:r>
              <a:rPr lang="en-US" dirty="0" smtClean="0"/>
              <a:t>Professional Development Conference!!</a:t>
            </a:r>
            <a:endParaRPr lang="en-US" dirty="0"/>
          </a:p>
          <a:p>
            <a:pPr lvl="2"/>
            <a:r>
              <a:rPr lang="en-US" dirty="0" smtClean="0"/>
              <a:t>February 28 from 7:30 AM – 4:15 PM</a:t>
            </a:r>
          </a:p>
          <a:p>
            <a:pPr lvl="2"/>
            <a:r>
              <a:rPr lang="en-US" dirty="0" err="1" smtClean="0"/>
              <a:t>Scheman</a:t>
            </a:r>
            <a:r>
              <a:rPr lang="en-US" dirty="0" smtClean="0"/>
              <a:t> Building</a:t>
            </a:r>
          </a:p>
          <a:p>
            <a:pPr lvl="1"/>
            <a:endParaRPr lang="en-US" sz="13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3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0725" y="633416"/>
            <a:ext cx="7931119" cy="17232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Adjournment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5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1277</TotalTime>
  <Words>262</Words>
  <Application>Microsoft Macintosh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General Council Meeting  Thursday, February 2, 2017 2:10 PM Gallery Room, Memorial Union</vt:lpstr>
      <vt:lpstr>Agenda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Adjournment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Jessica M [NREM]</dc:creator>
  <cp:lastModifiedBy>Ben Green</cp:lastModifiedBy>
  <cp:revision>109</cp:revision>
  <dcterms:created xsi:type="dcterms:W3CDTF">2016-01-05T14:19:19Z</dcterms:created>
  <dcterms:modified xsi:type="dcterms:W3CDTF">2017-02-02T21:59:26Z</dcterms:modified>
</cp:coreProperties>
</file>