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Masters/slideMaster16.xml" ContentType="application/vnd.openxmlformats-officedocument.presentationml.slideMaster+xml"/>
  <Override PartName="/ppt/slideMasters/slideMaster17.xml" ContentType="application/vnd.openxmlformats-officedocument.presentationml.slideMaster+xml"/>
  <Override PartName="/ppt/slideMasters/slideMaster18.xml" ContentType="application/vnd.openxmlformats-officedocument.presentationml.slideMaster+xml"/>
  <Override PartName="/ppt/slideMasters/slideMaster19.xml" ContentType="application/vnd.openxmlformats-officedocument.presentationml.slideMaster+xml"/>
  <Override PartName="/ppt/slideMasters/slideMaster20.xml" ContentType="application/vnd.openxmlformats-officedocument.presentationml.slideMaster+xml"/>
  <Override PartName="/ppt/slideMasters/slideMaster21.xml" ContentType="application/vnd.openxmlformats-officedocument.presentationml.slideMaster+xml"/>
  <Override PartName="/ppt/slideMasters/slideMaster22.xml" ContentType="application/vnd.openxmlformats-officedocument.presentationml.slideMaster+xml"/>
  <Override PartName="/ppt/slideMasters/slideMaster23.xml" ContentType="application/vnd.openxmlformats-officedocument.presentationml.slideMaster+xml"/>
  <Override PartName="/ppt/slideMasters/slideMaster24.xml" ContentType="application/vnd.openxmlformats-officedocument.presentationml.slideMaster+xml"/>
  <Override PartName="/ppt/slideMasters/slideMaster25.xml" ContentType="application/vnd.openxmlformats-officedocument.presentationml.slideMaster+xml"/>
  <Override PartName="/ppt/slideMasters/slideMaster26.xml" ContentType="application/vnd.openxmlformats-officedocument.presentationml.slideMaster+xml"/>
  <Override PartName="/ppt/slideMasters/slideMaster27.xml" ContentType="application/vnd.openxmlformats-officedocument.presentationml.slideMaster+xml"/>
  <Override PartName="/ppt/slideMasters/slideMaster28.xml" ContentType="application/vnd.openxmlformats-officedocument.presentationml.slideMaster+xml"/>
  <Override PartName="/ppt/slideMasters/slideMaster29.xml" ContentType="application/vnd.openxmlformats-officedocument.presentationml.slideMaster+xml"/>
  <Override PartName="/ppt/slideMasters/slideMaster30.xml" ContentType="application/vnd.openxmlformats-officedocument.presentationml.slideMaster+xml"/>
  <Override PartName="/ppt/slideMasters/slideMaster31.xml" ContentType="application/vnd.openxmlformats-officedocument.presentationml.slideMaster+xml"/>
  <Override PartName="/ppt/slideMasters/slideMaster32.xml" ContentType="application/vnd.openxmlformats-officedocument.presentationml.slideMaster+xml"/>
  <Override PartName="/ppt/slideMasters/slideMaster33.xml" ContentType="application/vnd.openxmlformats-officedocument.presentationml.slideMaster+xml"/>
  <Override PartName="/ppt/slideMasters/slideMaster34.xml" ContentType="application/vnd.openxmlformats-officedocument.presentationml.slideMaster+xml"/>
  <Override PartName="/ppt/slideMasters/slideMaster35.xml" ContentType="application/vnd.openxmlformats-officedocument.presentationml.slideMaster+xml"/>
  <Override PartName="/ppt/slideMasters/slideMaster36.xml" ContentType="application/vnd.openxmlformats-officedocument.presentationml.slideMaster+xml"/>
  <Override PartName="/ppt/slideMasters/slideMaster37.xml" ContentType="application/vnd.openxmlformats-officedocument.presentationml.slideMaster+xml"/>
  <Override PartName="/ppt/slideMasters/slideMaster38.xml" ContentType="application/vnd.openxmlformats-officedocument.presentationml.slideMaster+xml"/>
  <Override PartName="/ppt/slideMasters/slideMaster39.xml" ContentType="application/vnd.openxmlformats-officedocument.presentationml.slideMaster+xml"/>
  <Override PartName="/ppt/slideMasters/slideMaster40.xml" ContentType="application/vnd.openxmlformats-officedocument.presentationml.slideMaster+xml"/>
  <Override PartName="/ppt/slideMasters/slideMaster41.xml" ContentType="application/vnd.openxmlformats-officedocument.presentationml.slideMaster+xml"/>
  <Override PartName="/ppt/slideMasters/slideMaster42.xml" ContentType="application/vnd.openxmlformats-officedocument.presentationml.slideMaster+xml"/>
  <Override PartName="/ppt/slideMasters/slideMaster43.xml" ContentType="application/vnd.openxmlformats-officedocument.presentationml.slideMaster+xml"/>
  <Override PartName="/ppt/slideMasters/slideMaster44.xml" ContentType="application/vnd.openxmlformats-officedocument.presentationml.slideMaster+xml"/>
  <Override PartName="/ppt/slideMasters/slideMaster45.xml" ContentType="application/vnd.openxmlformats-officedocument.presentationml.slideMaster+xml"/>
  <Override PartName="/ppt/slideMasters/slideMaster46.xml" ContentType="application/vnd.openxmlformats-officedocument.presentationml.slideMaster+xml"/>
  <Override PartName="/ppt/slideMasters/slideMaster47.xml" ContentType="application/vnd.openxmlformats-officedocument.presentationml.slideMaster+xml"/>
  <Override PartName="/ppt/slideMasters/slideMaster48.xml" ContentType="application/vnd.openxmlformats-officedocument.presentationml.slideMaster+xml"/>
  <Override PartName="/ppt/slideMasters/slideMaster49.xml" ContentType="application/vnd.openxmlformats-officedocument.presentationml.slideMaster+xml"/>
  <Override PartName="/ppt/slideMasters/slideMaster50.xml" ContentType="application/vnd.openxmlformats-officedocument.presentationml.slideMaster+xml"/>
  <Override PartName="/ppt/slideMasters/slideMaster51.xml" ContentType="application/vnd.openxmlformats-officedocument.presentationml.slideMaster+xml"/>
  <Override PartName="/ppt/slideMasters/slideMaster52.xml" ContentType="application/vnd.openxmlformats-officedocument.presentationml.slideMaster+xml"/>
  <Override PartName="/ppt/slideMasters/slideMaster53.xml" ContentType="application/vnd.openxmlformats-officedocument.presentationml.slideMaster+xml"/>
  <Override PartName="/ppt/slideMasters/slideMaster54.xml" ContentType="application/vnd.openxmlformats-officedocument.presentationml.slideMaster+xml"/>
  <Override PartName="/ppt/slideMasters/slideMaster55.xml" ContentType="application/vnd.openxmlformats-officedocument.presentationml.slideMaster+xml"/>
  <Override PartName="/ppt/slideMasters/slideMaster56.xml" ContentType="application/vnd.openxmlformats-officedocument.presentationml.slideMaster+xml"/>
  <Override PartName="/ppt/slideMasters/slideMaster57.xml" ContentType="application/vnd.openxmlformats-officedocument.presentationml.slideMaster+xml"/>
  <Override PartName="/ppt/slideMasters/slideMaster58.xml" ContentType="application/vnd.openxmlformats-officedocument.presentationml.slideMaster+xml"/>
  <Override PartName="/ppt/slideMasters/slideMaster59.xml" ContentType="application/vnd.openxmlformats-officedocument.presentationml.slideMaster+xml"/>
  <Override PartName="/ppt/slideMasters/slideMaster60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theme/theme8.xml" ContentType="application/vnd.openxmlformats-officedocument.theme+xml"/>
  <Override PartName="/ppt/theme/theme9.xml" ContentType="application/vnd.openxmlformats-officedocument.theme+xml"/>
  <Override PartName="/ppt/theme/theme10.xml" ContentType="application/vnd.openxmlformats-officedocument.theme+xml"/>
  <Override PartName="/ppt/theme/theme11.xml" ContentType="application/vnd.openxmlformats-officedocument.theme+xml"/>
  <Override PartName="/ppt/theme/theme12.xml" ContentType="application/vnd.openxmlformats-officedocument.theme+xml"/>
  <Override PartName="/ppt/theme/theme13.xml" ContentType="application/vnd.openxmlformats-officedocument.theme+xml"/>
  <Override PartName="/ppt/theme/theme14.xml" ContentType="application/vnd.openxmlformats-officedocument.theme+xml"/>
  <Override PartName="/ppt/theme/theme15.xml" ContentType="application/vnd.openxmlformats-officedocument.theme+xml"/>
  <Override PartName="/ppt/theme/theme16.xml" ContentType="application/vnd.openxmlformats-officedocument.theme+xml"/>
  <Override PartName="/ppt/theme/theme17.xml" ContentType="application/vnd.openxmlformats-officedocument.theme+xml"/>
  <Override PartName="/ppt/theme/theme18.xml" ContentType="application/vnd.openxmlformats-officedocument.theme+xml"/>
  <Override PartName="/ppt/theme/theme19.xml" ContentType="application/vnd.openxmlformats-officedocument.theme+xml"/>
  <Override PartName="/ppt/theme/theme20.xml" ContentType="application/vnd.openxmlformats-officedocument.theme+xml"/>
  <Override PartName="/ppt/theme/theme21.xml" ContentType="application/vnd.openxmlformats-officedocument.theme+xml"/>
  <Override PartName="/ppt/theme/theme22.xml" ContentType="application/vnd.openxmlformats-officedocument.theme+xml"/>
  <Override PartName="/ppt/theme/theme23.xml" ContentType="application/vnd.openxmlformats-officedocument.theme+xml"/>
  <Override PartName="/ppt/theme/theme24.xml" ContentType="application/vnd.openxmlformats-officedocument.theme+xml"/>
  <Override PartName="/ppt/theme/theme25.xml" ContentType="application/vnd.openxmlformats-officedocument.theme+xml"/>
  <Override PartName="/ppt/theme/theme26.xml" ContentType="application/vnd.openxmlformats-officedocument.theme+xml"/>
  <Override PartName="/ppt/theme/theme27.xml" ContentType="application/vnd.openxmlformats-officedocument.theme+xml"/>
  <Override PartName="/ppt/theme/theme28.xml" ContentType="application/vnd.openxmlformats-officedocument.theme+xml"/>
  <Override PartName="/ppt/theme/theme29.xml" ContentType="application/vnd.openxmlformats-officedocument.theme+xml"/>
  <Override PartName="/ppt/theme/theme30.xml" ContentType="application/vnd.openxmlformats-officedocument.theme+xml"/>
  <Override PartName="/ppt/theme/theme31.xml" ContentType="application/vnd.openxmlformats-officedocument.theme+xml"/>
  <Override PartName="/ppt/theme/theme32.xml" ContentType="application/vnd.openxmlformats-officedocument.theme+xml"/>
  <Override PartName="/ppt/theme/theme33.xml" ContentType="application/vnd.openxmlformats-officedocument.theme+xml"/>
  <Override PartName="/ppt/theme/theme34.xml" ContentType="application/vnd.openxmlformats-officedocument.theme+xml"/>
  <Override PartName="/ppt/theme/theme35.xml" ContentType="application/vnd.openxmlformats-officedocument.theme+xml"/>
  <Override PartName="/ppt/theme/theme36.xml" ContentType="application/vnd.openxmlformats-officedocument.theme+xml"/>
  <Override PartName="/ppt/theme/theme37.xml" ContentType="application/vnd.openxmlformats-officedocument.theme+xml"/>
  <Override PartName="/ppt/theme/theme38.xml" ContentType="application/vnd.openxmlformats-officedocument.theme+xml"/>
  <Override PartName="/ppt/theme/theme39.xml" ContentType="application/vnd.openxmlformats-officedocument.theme+xml"/>
  <Override PartName="/ppt/theme/theme40.xml" ContentType="application/vnd.openxmlformats-officedocument.theme+xml"/>
  <Override PartName="/ppt/theme/theme41.xml" ContentType="application/vnd.openxmlformats-officedocument.theme+xml"/>
  <Override PartName="/ppt/theme/theme42.xml" ContentType="application/vnd.openxmlformats-officedocument.theme+xml"/>
  <Override PartName="/ppt/theme/theme43.xml" ContentType="application/vnd.openxmlformats-officedocument.theme+xml"/>
  <Override PartName="/ppt/theme/theme44.xml" ContentType="application/vnd.openxmlformats-officedocument.theme+xml"/>
  <Override PartName="/ppt/theme/theme45.xml" ContentType="application/vnd.openxmlformats-officedocument.theme+xml"/>
  <Override PartName="/ppt/theme/theme46.xml" ContentType="application/vnd.openxmlformats-officedocument.theme+xml"/>
  <Override PartName="/ppt/theme/theme47.xml" ContentType="application/vnd.openxmlformats-officedocument.theme+xml"/>
  <Override PartName="/ppt/theme/theme48.xml" ContentType="application/vnd.openxmlformats-officedocument.theme+xml"/>
  <Override PartName="/ppt/theme/theme49.xml" ContentType="application/vnd.openxmlformats-officedocument.theme+xml"/>
  <Override PartName="/ppt/theme/theme50.xml" ContentType="application/vnd.openxmlformats-officedocument.theme+xml"/>
  <Override PartName="/ppt/theme/theme51.xml" ContentType="application/vnd.openxmlformats-officedocument.theme+xml"/>
  <Override PartName="/ppt/theme/theme52.xml" ContentType="application/vnd.openxmlformats-officedocument.theme+xml"/>
  <Override PartName="/ppt/theme/theme53.xml" ContentType="application/vnd.openxmlformats-officedocument.theme+xml"/>
  <Override PartName="/ppt/theme/theme54.xml" ContentType="application/vnd.openxmlformats-officedocument.theme+xml"/>
  <Override PartName="/ppt/theme/theme55.xml" ContentType="application/vnd.openxmlformats-officedocument.theme+xml"/>
  <Override PartName="/ppt/theme/theme56.xml" ContentType="application/vnd.openxmlformats-officedocument.theme+xml"/>
  <Override PartName="/ppt/theme/theme57.xml" ContentType="application/vnd.openxmlformats-officedocument.theme+xml"/>
  <Override PartName="/ppt/theme/theme58.xml" ContentType="application/vnd.openxmlformats-officedocument.theme+xml"/>
  <Override PartName="/ppt/theme/theme59.xml" ContentType="application/vnd.openxmlformats-officedocument.theme+xml"/>
  <Override PartName="/ppt/theme/theme60.xml" ContentType="application/vnd.openxmlformats-officedocument.theme+xml"/>
  <Override PartName="/ppt/theme/theme61.xml" ContentType="application/vnd.openxmlformats-officedocument.theme+xml"/>
  <Override PartName="/ppt/theme/theme6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08" r:id="rId1"/>
    <p:sldMasterId id="2147483720" r:id="rId2"/>
    <p:sldMasterId id="2147483722" r:id="rId3"/>
    <p:sldMasterId id="2147483724" r:id="rId4"/>
    <p:sldMasterId id="2147483726" r:id="rId5"/>
    <p:sldMasterId id="2147483728" r:id="rId6"/>
    <p:sldMasterId id="2147483730" r:id="rId7"/>
    <p:sldMasterId id="2147483732" r:id="rId8"/>
    <p:sldMasterId id="2147483734" r:id="rId9"/>
    <p:sldMasterId id="2147483736" r:id="rId10"/>
    <p:sldMasterId id="2147483738" r:id="rId11"/>
    <p:sldMasterId id="2147483740" r:id="rId12"/>
    <p:sldMasterId id="2147483742" r:id="rId13"/>
    <p:sldMasterId id="2147483744" r:id="rId14"/>
    <p:sldMasterId id="2147483746" r:id="rId15"/>
    <p:sldMasterId id="2147483748" r:id="rId16"/>
    <p:sldMasterId id="2147483750" r:id="rId17"/>
    <p:sldMasterId id="2147483752" r:id="rId18"/>
    <p:sldMasterId id="2147483754" r:id="rId19"/>
    <p:sldMasterId id="2147483756" r:id="rId20"/>
    <p:sldMasterId id="2147483758" r:id="rId21"/>
    <p:sldMasterId id="2147483760" r:id="rId22"/>
    <p:sldMasterId id="2147483762" r:id="rId23"/>
    <p:sldMasterId id="2147483764" r:id="rId24"/>
    <p:sldMasterId id="2147483766" r:id="rId25"/>
    <p:sldMasterId id="2147483768" r:id="rId26"/>
    <p:sldMasterId id="2147483770" r:id="rId27"/>
    <p:sldMasterId id="2147483772" r:id="rId28"/>
    <p:sldMasterId id="2147483774" r:id="rId29"/>
    <p:sldMasterId id="2147483776" r:id="rId30"/>
    <p:sldMasterId id="2147483778" r:id="rId31"/>
    <p:sldMasterId id="2147483780" r:id="rId32"/>
    <p:sldMasterId id="2147483782" r:id="rId33"/>
    <p:sldMasterId id="2147483784" r:id="rId34"/>
    <p:sldMasterId id="2147483786" r:id="rId35"/>
    <p:sldMasterId id="2147483788" r:id="rId36"/>
    <p:sldMasterId id="2147483790" r:id="rId37"/>
    <p:sldMasterId id="2147483792" r:id="rId38"/>
    <p:sldMasterId id="2147483794" r:id="rId39"/>
    <p:sldMasterId id="2147483796" r:id="rId40"/>
    <p:sldMasterId id="2147483798" r:id="rId41"/>
    <p:sldMasterId id="2147483800" r:id="rId42"/>
    <p:sldMasterId id="2147483802" r:id="rId43"/>
    <p:sldMasterId id="2147483804" r:id="rId44"/>
    <p:sldMasterId id="2147483806" r:id="rId45"/>
    <p:sldMasterId id="2147483808" r:id="rId46"/>
    <p:sldMasterId id="2147483810" r:id="rId47"/>
    <p:sldMasterId id="2147483812" r:id="rId48"/>
    <p:sldMasterId id="2147483814" r:id="rId49"/>
    <p:sldMasterId id="2147483816" r:id="rId50"/>
    <p:sldMasterId id="2147483818" r:id="rId51"/>
    <p:sldMasterId id="2147483820" r:id="rId52"/>
    <p:sldMasterId id="2147483822" r:id="rId53"/>
    <p:sldMasterId id="2147483824" r:id="rId54"/>
    <p:sldMasterId id="2147483826" r:id="rId55"/>
    <p:sldMasterId id="2147483828" r:id="rId56"/>
    <p:sldMasterId id="2147483830" r:id="rId57"/>
    <p:sldMasterId id="2147483832" r:id="rId58"/>
    <p:sldMasterId id="2147483834" r:id="rId59"/>
    <p:sldMasterId id="2147483836" r:id="rId60"/>
  </p:sldMasterIdLst>
  <p:notesMasterIdLst>
    <p:notesMasterId r:id="rId69"/>
  </p:notesMasterIdLst>
  <p:handoutMasterIdLst>
    <p:handoutMasterId r:id="rId70"/>
  </p:handoutMasterIdLst>
  <p:sldIdLst>
    <p:sldId id="275" r:id="rId61"/>
    <p:sldId id="288" r:id="rId62"/>
    <p:sldId id="290" r:id="rId63"/>
    <p:sldId id="293" r:id="rId64"/>
    <p:sldId id="291" r:id="rId65"/>
    <p:sldId id="294" r:id="rId66"/>
    <p:sldId id="292" r:id="rId67"/>
    <p:sldId id="295" r:id="rId68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FFE38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7784" autoAdjust="0"/>
    <p:restoredTop sz="95708" autoAdjust="0"/>
  </p:normalViewPr>
  <p:slideViewPr>
    <p:cSldViewPr>
      <p:cViewPr varScale="1">
        <p:scale>
          <a:sx n="74" d="100"/>
          <a:sy n="74" d="100"/>
        </p:scale>
        <p:origin x="840" y="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Master" Target="slideMasters/slideMaster13.xml"/><Relationship Id="rId18" Type="http://schemas.openxmlformats.org/officeDocument/2006/relationships/slideMaster" Target="slideMasters/slideMaster18.xml"/><Relationship Id="rId26" Type="http://schemas.openxmlformats.org/officeDocument/2006/relationships/slideMaster" Target="slideMasters/slideMaster26.xml"/><Relationship Id="rId39" Type="http://schemas.openxmlformats.org/officeDocument/2006/relationships/slideMaster" Target="slideMasters/slideMaster39.xml"/><Relationship Id="rId21" Type="http://schemas.openxmlformats.org/officeDocument/2006/relationships/slideMaster" Target="slideMasters/slideMaster21.xml"/><Relationship Id="rId34" Type="http://schemas.openxmlformats.org/officeDocument/2006/relationships/slideMaster" Target="slideMasters/slideMaster34.xml"/><Relationship Id="rId42" Type="http://schemas.openxmlformats.org/officeDocument/2006/relationships/slideMaster" Target="slideMasters/slideMaster42.xml"/><Relationship Id="rId47" Type="http://schemas.openxmlformats.org/officeDocument/2006/relationships/slideMaster" Target="slideMasters/slideMaster47.xml"/><Relationship Id="rId50" Type="http://schemas.openxmlformats.org/officeDocument/2006/relationships/slideMaster" Target="slideMasters/slideMaster50.xml"/><Relationship Id="rId55" Type="http://schemas.openxmlformats.org/officeDocument/2006/relationships/slideMaster" Target="slideMasters/slideMaster55.xml"/><Relationship Id="rId63" Type="http://schemas.openxmlformats.org/officeDocument/2006/relationships/slide" Target="slides/slide3.xml"/><Relationship Id="rId68" Type="http://schemas.openxmlformats.org/officeDocument/2006/relationships/slide" Target="slides/slide8.xml"/><Relationship Id="rId7" Type="http://schemas.openxmlformats.org/officeDocument/2006/relationships/slideMaster" Target="slideMasters/slideMaster7.xml"/><Relationship Id="rId71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Master" Target="slideMasters/slideMaster16.xml"/><Relationship Id="rId29" Type="http://schemas.openxmlformats.org/officeDocument/2006/relationships/slideMaster" Target="slideMasters/slideMaster29.xml"/><Relationship Id="rId11" Type="http://schemas.openxmlformats.org/officeDocument/2006/relationships/slideMaster" Target="slideMasters/slideMaster11.xml"/><Relationship Id="rId24" Type="http://schemas.openxmlformats.org/officeDocument/2006/relationships/slideMaster" Target="slideMasters/slideMaster24.xml"/><Relationship Id="rId32" Type="http://schemas.openxmlformats.org/officeDocument/2006/relationships/slideMaster" Target="slideMasters/slideMaster32.xml"/><Relationship Id="rId37" Type="http://schemas.openxmlformats.org/officeDocument/2006/relationships/slideMaster" Target="slideMasters/slideMaster37.xml"/><Relationship Id="rId40" Type="http://schemas.openxmlformats.org/officeDocument/2006/relationships/slideMaster" Target="slideMasters/slideMaster40.xml"/><Relationship Id="rId45" Type="http://schemas.openxmlformats.org/officeDocument/2006/relationships/slideMaster" Target="slideMasters/slideMaster45.xml"/><Relationship Id="rId53" Type="http://schemas.openxmlformats.org/officeDocument/2006/relationships/slideMaster" Target="slideMasters/slideMaster53.xml"/><Relationship Id="rId58" Type="http://schemas.openxmlformats.org/officeDocument/2006/relationships/slideMaster" Target="slideMasters/slideMaster58.xml"/><Relationship Id="rId66" Type="http://schemas.openxmlformats.org/officeDocument/2006/relationships/slide" Target="slides/slide6.xml"/><Relationship Id="rId74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Master" Target="slideMasters/slideMaster15.xml"/><Relationship Id="rId23" Type="http://schemas.openxmlformats.org/officeDocument/2006/relationships/slideMaster" Target="slideMasters/slideMaster23.xml"/><Relationship Id="rId28" Type="http://schemas.openxmlformats.org/officeDocument/2006/relationships/slideMaster" Target="slideMasters/slideMaster28.xml"/><Relationship Id="rId36" Type="http://schemas.openxmlformats.org/officeDocument/2006/relationships/slideMaster" Target="slideMasters/slideMaster36.xml"/><Relationship Id="rId49" Type="http://schemas.openxmlformats.org/officeDocument/2006/relationships/slideMaster" Target="slideMasters/slideMaster49.xml"/><Relationship Id="rId57" Type="http://schemas.openxmlformats.org/officeDocument/2006/relationships/slideMaster" Target="slideMasters/slideMaster57.xml"/><Relationship Id="rId61" Type="http://schemas.openxmlformats.org/officeDocument/2006/relationships/slide" Target="slides/slide1.xml"/><Relationship Id="rId10" Type="http://schemas.openxmlformats.org/officeDocument/2006/relationships/slideMaster" Target="slideMasters/slideMaster10.xml"/><Relationship Id="rId19" Type="http://schemas.openxmlformats.org/officeDocument/2006/relationships/slideMaster" Target="slideMasters/slideMaster19.xml"/><Relationship Id="rId31" Type="http://schemas.openxmlformats.org/officeDocument/2006/relationships/slideMaster" Target="slideMasters/slideMaster31.xml"/><Relationship Id="rId44" Type="http://schemas.openxmlformats.org/officeDocument/2006/relationships/slideMaster" Target="slideMasters/slideMaster44.xml"/><Relationship Id="rId52" Type="http://schemas.openxmlformats.org/officeDocument/2006/relationships/slideMaster" Target="slideMasters/slideMaster52.xml"/><Relationship Id="rId60" Type="http://schemas.openxmlformats.org/officeDocument/2006/relationships/slideMaster" Target="slideMasters/slideMaster60.xml"/><Relationship Id="rId65" Type="http://schemas.openxmlformats.org/officeDocument/2006/relationships/slide" Target="slides/slide5.xml"/><Relationship Id="rId73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Master" Target="slideMasters/slideMaster14.xml"/><Relationship Id="rId22" Type="http://schemas.openxmlformats.org/officeDocument/2006/relationships/slideMaster" Target="slideMasters/slideMaster22.xml"/><Relationship Id="rId27" Type="http://schemas.openxmlformats.org/officeDocument/2006/relationships/slideMaster" Target="slideMasters/slideMaster27.xml"/><Relationship Id="rId30" Type="http://schemas.openxmlformats.org/officeDocument/2006/relationships/slideMaster" Target="slideMasters/slideMaster30.xml"/><Relationship Id="rId35" Type="http://schemas.openxmlformats.org/officeDocument/2006/relationships/slideMaster" Target="slideMasters/slideMaster35.xml"/><Relationship Id="rId43" Type="http://schemas.openxmlformats.org/officeDocument/2006/relationships/slideMaster" Target="slideMasters/slideMaster43.xml"/><Relationship Id="rId48" Type="http://schemas.openxmlformats.org/officeDocument/2006/relationships/slideMaster" Target="slideMasters/slideMaster48.xml"/><Relationship Id="rId56" Type="http://schemas.openxmlformats.org/officeDocument/2006/relationships/slideMaster" Target="slideMasters/slideMaster56.xml"/><Relationship Id="rId64" Type="http://schemas.openxmlformats.org/officeDocument/2006/relationships/slide" Target="slides/slide4.xml"/><Relationship Id="rId69" Type="http://schemas.openxmlformats.org/officeDocument/2006/relationships/notesMaster" Target="notesMasters/notesMaster1.xml"/><Relationship Id="rId8" Type="http://schemas.openxmlformats.org/officeDocument/2006/relationships/slideMaster" Target="slideMasters/slideMaster8.xml"/><Relationship Id="rId51" Type="http://schemas.openxmlformats.org/officeDocument/2006/relationships/slideMaster" Target="slideMasters/slideMaster51.xml"/><Relationship Id="rId72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12" Type="http://schemas.openxmlformats.org/officeDocument/2006/relationships/slideMaster" Target="slideMasters/slideMaster12.xml"/><Relationship Id="rId17" Type="http://schemas.openxmlformats.org/officeDocument/2006/relationships/slideMaster" Target="slideMasters/slideMaster17.xml"/><Relationship Id="rId25" Type="http://schemas.openxmlformats.org/officeDocument/2006/relationships/slideMaster" Target="slideMasters/slideMaster25.xml"/><Relationship Id="rId33" Type="http://schemas.openxmlformats.org/officeDocument/2006/relationships/slideMaster" Target="slideMasters/slideMaster33.xml"/><Relationship Id="rId38" Type="http://schemas.openxmlformats.org/officeDocument/2006/relationships/slideMaster" Target="slideMasters/slideMaster38.xml"/><Relationship Id="rId46" Type="http://schemas.openxmlformats.org/officeDocument/2006/relationships/slideMaster" Target="slideMasters/slideMaster46.xml"/><Relationship Id="rId59" Type="http://schemas.openxmlformats.org/officeDocument/2006/relationships/slideMaster" Target="slideMasters/slideMaster59.xml"/><Relationship Id="rId67" Type="http://schemas.openxmlformats.org/officeDocument/2006/relationships/slide" Target="slides/slide7.xml"/><Relationship Id="rId20" Type="http://schemas.openxmlformats.org/officeDocument/2006/relationships/slideMaster" Target="slideMasters/slideMaster20.xml"/><Relationship Id="rId41" Type="http://schemas.openxmlformats.org/officeDocument/2006/relationships/slideMaster" Target="slideMasters/slideMaster41.xml"/><Relationship Id="rId54" Type="http://schemas.openxmlformats.org/officeDocument/2006/relationships/slideMaster" Target="slideMasters/slideMaster54.xml"/><Relationship Id="rId62" Type="http://schemas.openxmlformats.org/officeDocument/2006/relationships/slide" Target="slides/slide2.xml"/><Relationship Id="rId7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" y="1"/>
            <a:ext cx="3038475" cy="46562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41" y="1"/>
            <a:ext cx="3038475" cy="46562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42FF443-895D-4BD5-9443-6B13B6D18795}" type="datetimeFigureOut">
              <a:rPr lang="en-US" smtClean="0"/>
              <a:t>9/27/2016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3" y="8829181"/>
            <a:ext cx="3038475" cy="46562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41" y="8829181"/>
            <a:ext cx="3038475" cy="46562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423C393-0114-434B-9C43-72182E40E6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395292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" y="1"/>
            <a:ext cx="3038475" cy="46562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41" y="1"/>
            <a:ext cx="3038475" cy="46562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F74D0A6-4816-F74C-94D2-770A5DE951D1}" type="datetimeFigureOut">
              <a:rPr lang="en-US" smtClean="0"/>
              <a:t>9/27/2016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77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16192"/>
            <a:ext cx="5607050" cy="418258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3" y="8829181"/>
            <a:ext cx="3038475" cy="46562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41" y="8829181"/>
            <a:ext cx="3038475" cy="46562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210E256-620F-0647-B036-2167265C8A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84128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10E256-620F-0647-B036-2167265C8A77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53690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977B42-2EFA-45D4-8905-5C4A32FFC370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17864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977B42-2EFA-45D4-8905-5C4A32FFC370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015327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977B42-2EFA-45D4-8905-5C4A32FFC370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62201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0" y="0"/>
            <a:ext cx="9144000" cy="1828800"/>
          </a:xfrm>
          <a:prstGeom prst="rect">
            <a:avLst/>
          </a:prstGeom>
          <a:solidFill>
            <a:srgbClr val="CE112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3075" name="Picture 3" descr="ISU_Nameplate_Rev.gif                                          000002AFBIZ2                           00000000: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688975"/>
            <a:ext cx="5029200" cy="682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76" name="Rectangle 4"/>
          <p:cNvSpPr>
            <a:spLocks noGrp="1" noChangeArrowheads="1"/>
          </p:cNvSpPr>
          <p:nvPr>
            <p:ph type="ctrTitle"/>
          </p:nvPr>
        </p:nvSpPr>
        <p:spPr>
          <a:xfrm>
            <a:off x="533400" y="2514600"/>
            <a:ext cx="6629400" cy="1066800"/>
          </a:xfrm>
        </p:spPr>
        <p:txBody>
          <a:bodyPr anchor="b"/>
          <a:lstStyle>
            <a:lvl1pPr>
              <a:defRPr>
                <a:solidFill>
                  <a:srgbClr val="F2BF49"/>
                </a:solidFill>
              </a:defRPr>
            </a:lvl1pPr>
          </a:lstStyle>
          <a:p>
            <a:pPr lvl="0"/>
            <a:r>
              <a:rPr lang="en-US" noProof="0" smtClean="0"/>
              <a:t>Click to edit Master title style</a:t>
            </a:r>
            <a:endParaRPr lang="en-US" noProof="0" dirty="0" smtClean="0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533400" y="3581400"/>
            <a:ext cx="6248400" cy="1752600"/>
          </a:xfrm>
        </p:spPr>
        <p:txBody>
          <a:bodyPr/>
          <a:lstStyle>
            <a:lvl1pPr marL="0" indent="0">
              <a:buFont typeface="Times"/>
              <a:buNone/>
              <a:defRPr sz="2400"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sp>
        <p:nvSpPr>
          <p:cNvPr id="3078" name="Text Box 6"/>
          <p:cNvSpPr txBox="1">
            <a:spLocks noChangeArrowheads="1"/>
          </p:cNvSpPr>
          <p:nvPr/>
        </p:nvSpPr>
        <p:spPr bwMode="auto">
          <a:xfrm>
            <a:off x="212725" y="3489325"/>
            <a:ext cx="184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3079" name="Text Box 7"/>
          <p:cNvSpPr txBox="1">
            <a:spLocks noChangeArrowheads="1"/>
          </p:cNvSpPr>
          <p:nvPr/>
        </p:nvSpPr>
        <p:spPr bwMode="auto">
          <a:xfrm>
            <a:off x="468313" y="1295400"/>
            <a:ext cx="2839239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600" dirty="0" smtClean="0">
                <a:solidFill>
                  <a:schemeClr val="bg1"/>
                </a:solidFill>
                <a:latin typeface="Univers 65 Bold" charset="0"/>
              </a:rPr>
              <a:t>University Human Resources</a:t>
            </a:r>
            <a:endParaRPr lang="en-US" sz="1600" dirty="0">
              <a:solidFill>
                <a:schemeClr val="bg1"/>
              </a:solidFill>
              <a:latin typeface="Univers 65 Bold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47993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457950" y="152400"/>
            <a:ext cx="2000250" cy="5029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52400"/>
            <a:ext cx="5848350" cy="5029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48619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56558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342381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066800"/>
            <a:ext cx="37338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4400" y="1066800"/>
            <a:ext cx="37338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76907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28471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76983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695028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461271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833799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theme" Target="../theme/theme10.xml"/></Relationships>
</file>

<file path=ppt/slideMasters/_rels/slideMaster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theme" Target="../theme/theme11.xml"/></Relationships>
</file>

<file path=ppt/slideMasters/_rels/slideMaster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theme" Target="../theme/theme12.xml"/></Relationships>
</file>

<file path=ppt/slideMasters/_rels/slideMaster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theme" Target="../theme/theme13.xml"/></Relationships>
</file>

<file path=ppt/slideMasters/_rels/slideMaster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theme" Target="../theme/theme14.xml"/></Relationships>
</file>

<file path=ppt/slideMasters/_rels/slideMaster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theme" Target="../theme/theme15.xml"/></Relationships>
</file>

<file path=ppt/slideMasters/_rels/slideMaster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theme" Target="../theme/theme16.xml"/></Relationships>
</file>

<file path=ppt/slideMasters/_rels/slideMaster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theme" Target="../theme/theme17.xml"/></Relationships>
</file>

<file path=ppt/slideMasters/_rels/slideMaster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theme" Target="../theme/theme18.xml"/></Relationships>
</file>

<file path=ppt/slideMasters/_rels/slideMaster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theme" Target="../theme/theme19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theme" Target="../theme/theme2.xml"/></Relationships>
</file>

<file path=ppt/slideMasters/_rels/slideMaster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theme" Target="../theme/theme20.xml"/></Relationships>
</file>

<file path=ppt/slideMasters/_rels/slideMaster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theme" Target="../theme/theme21.xml"/></Relationships>
</file>

<file path=ppt/slideMasters/_rels/slideMaster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theme" Target="../theme/theme22.xml"/></Relationships>
</file>

<file path=ppt/slideMasters/_rels/slideMaster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theme" Target="../theme/theme23.xml"/></Relationships>
</file>

<file path=ppt/slideMasters/_rels/slideMaster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theme" Target="../theme/theme24.xml"/></Relationships>
</file>

<file path=ppt/slideMasters/_rels/slideMaster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theme" Target="../theme/theme25.xml"/></Relationships>
</file>

<file path=ppt/slideMasters/_rels/slideMaster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theme" Target="../theme/theme26.xml"/></Relationships>
</file>

<file path=ppt/slideMasters/_rels/slideMaster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theme" Target="../theme/theme27.xml"/></Relationships>
</file>

<file path=ppt/slideMasters/_rels/slideMaster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theme" Target="../theme/theme28.xml"/></Relationships>
</file>

<file path=ppt/slideMasters/_rels/slideMaster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theme" Target="../theme/theme29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theme" Target="../theme/theme3.xml"/></Relationships>
</file>

<file path=ppt/slideMasters/_rels/slideMaster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theme" Target="../theme/theme30.xml"/></Relationships>
</file>

<file path=ppt/slideMasters/_rels/slideMaster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theme" Target="../theme/theme31.xml"/></Relationships>
</file>

<file path=ppt/slideMasters/_rels/slideMaster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theme" Target="../theme/theme32.xml"/></Relationships>
</file>

<file path=ppt/slideMasters/_rels/slideMaster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theme" Target="../theme/theme33.xml"/></Relationships>
</file>

<file path=ppt/slideMasters/_rels/slideMaster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theme" Target="../theme/theme34.xml"/></Relationships>
</file>

<file path=ppt/slideMasters/_rels/slideMaster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theme" Target="../theme/theme35.xml"/></Relationships>
</file>

<file path=ppt/slideMasters/_rels/slideMaster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theme" Target="../theme/theme36.xml"/></Relationships>
</file>

<file path=ppt/slideMasters/_rels/slideMaster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theme" Target="../theme/theme37.xml"/></Relationships>
</file>

<file path=ppt/slideMasters/_rels/slideMaster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theme" Target="../theme/theme38.xml"/></Relationships>
</file>

<file path=ppt/slideMasters/_rels/slideMaster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theme" Target="../theme/theme39.xml"/></Relationships>
</file>

<file path=ppt/slideMasters/_rels/slideMaster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theme" Target="../theme/theme4.xml"/></Relationships>
</file>

<file path=ppt/slideMasters/_rels/slideMaster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theme" Target="../theme/theme40.xml"/></Relationships>
</file>

<file path=ppt/slideMasters/_rels/slideMaster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theme" Target="../theme/theme41.xml"/></Relationships>
</file>

<file path=ppt/slideMasters/_rels/slideMaster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theme" Target="../theme/theme42.xml"/></Relationships>
</file>

<file path=ppt/slideMasters/_rels/slideMaster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theme" Target="../theme/theme43.xml"/></Relationships>
</file>

<file path=ppt/slideMasters/_rels/slideMaster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theme" Target="../theme/theme44.xml"/></Relationships>
</file>

<file path=ppt/slideMasters/_rels/slideMaster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theme" Target="../theme/theme45.xml"/></Relationships>
</file>

<file path=ppt/slideMasters/_rels/slideMaster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theme" Target="../theme/theme46.xml"/></Relationships>
</file>

<file path=ppt/slideMasters/_rels/slideMaster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theme" Target="../theme/theme47.xml"/></Relationships>
</file>

<file path=ppt/slideMasters/_rels/slideMaster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theme" Target="../theme/theme48.xml"/></Relationships>
</file>

<file path=ppt/slideMasters/_rels/slideMaster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theme" Target="../theme/theme49.xml"/></Relationships>
</file>

<file path=ppt/slideMasters/_rels/slideMaster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theme" Target="../theme/theme5.xml"/></Relationships>
</file>

<file path=ppt/slideMasters/_rels/slideMaster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theme" Target="../theme/theme50.xml"/></Relationships>
</file>

<file path=ppt/slideMasters/_rels/slideMaster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theme" Target="../theme/theme51.xml"/></Relationships>
</file>

<file path=ppt/slideMasters/_rels/slideMaster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theme" Target="../theme/theme52.xml"/></Relationships>
</file>

<file path=ppt/slideMasters/_rels/slideMaster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theme" Target="../theme/theme53.xml"/></Relationships>
</file>

<file path=ppt/slideMasters/_rels/slideMaster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theme" Target="../theme/theme54.xml"/></Relationships>
</file>

<file path=ppt/slideMasters/_rels/slideMaster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theme" Target="../theme/theme55.xml"/></Relationships>
</file>

<file path=ppt/slideMasters/_rels/slideMaster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theme" Target="../theme/theme56.xml"/></Relationships>
</file>

<file path=ppt/slideMasters/_rels/slideMaster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theme" Target="../theme/theme57.xml"/></Relationships>
</file>

<file path=ppt/slideMasters/_rels/slideMaster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theme" Target="../theme/theme58.xml"/></Relationships>
</file>

<file path=ppt/slideMasters/_rels/slideMaster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theme" Target="../theme/theme59.xml"/></Relationships>
</file>

<file path=ppt/slideMasters/_rels/slideMaster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theme" Target="../theme/theme6.xml"/></Relationships>
</file>

<file path=ppt/slideMasters/_rels/slideMaster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theme" Target="../theme/theme60.xml"/></Relationships>
</file>

<file path=ppt/slideMasters/_rels/slideMaster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theme" Target="../theme/theme7.xml"/></Relationships>
</file>

<file path=ppt/slideMasters/_rels/slideMaster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theme" Target="../theme/theme8.xml"/></Relationships>
</file>

<file path=ppt/slideMasters/_rels/slideMaster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theme" Target="../theme/theme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2" name="Rectangle 8"/>
          <p:cNvSpPr>
            <a:spLocks noChangeArrowheads="1"/>
          </p:cNvSpPr>
          <p:nvPr/>
        </p:nvSpPr>
        <p:spPr bwMode="auto">
          <a:xfrm>
            <a:off x="0" y="6096000"/>
            <a:ext cx="9144000" cy="762000"/>
          </a:xfrm>
          <a:prstGeom prst="rect">
            <a:avLst/>
          </a:prstGeom>
          <a:solidFill>
            <a:srgbClr val="CE112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034" name="Picture 10" descr="ISU_Nameplate_Rev.gif                                          000002AFBIZ2                           00000000: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6248400"/>
            <a:ext cx="3352800" cy="454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524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066800"/>
            <a:ext cx="76200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35" name="Text Box 11"/>
          <p:cNvSpPr txBox="1">
            <a:spLocks noChangeArrowheads="1"/>
          </p:cNvSpPr>
          <p:nvPr/>
        </p:nvSpPr>
        <p:spPr bwMode="auto">
          <a:xfrm>
            <a:off x="212725" y="3489325"/>
            <a:ext cx="184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1036" name="Text Box 12"/>
          <p:cNvSpPr txBox="1">
            <a:spLocks noChangeArrowheads="1"/>
          </p:cNvSpPr>
          <p:nvPr/>
        </p:nvSpPr>
        <p:spPr bwMode="auto">
          <a:xfrm>
            <a:off x="6014249" y="6324600"/>
            <a:ext cx="2839239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r"/>
            <a:r>
              <a:rPr lang="en-US" sz="1600" dirty="0" smtClean="0">
                <a:solidFill>
                  <a:schemeClr val="bg1"/>
                </a:solidFill>
                <a:latin typeface="Univers 65 Bold" charset="0"/>
              </a:rPr>
              <a:t>University Human Resources</a:t>
            </a:r>
            <a:endParaRPr lang="en-US" sz="1600" dirty="0">
              <a:solidFill>
                <a:schemeClr val="bg1"/>
              </a:solidFill>
              <a:latin typeface="Univers 65 Bold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Univers 67 CondensedBold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Univers 67 CondensedBold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Univers 67 CondensedBold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Univers 67 CondensedBold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Univers 67 CondensedBold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Univers 67 CondensedBold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Univers 67 CondensedBold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Univers 67 CondensedBold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/>
        <a:buChar char="•"/>
        <a:defRPr sz="2600">
          <a:solidFill>
            <a:srgbClr val="7A6E67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/>
        <a:buChar char="•"/>
        <a:defRPr sz="2600">
          <a:solidFill>
            <a:srgbClr val="7A6E67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/>
        <a:buChar char="•"/>
        <a:defRPr sz="2600">
          <a:solidFill>
            <a:srgbClr val="7A6E67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/>
        <a:buChar char="•"/>
        <a:defRPr sz="2600">
          <a:solidFill>
            <a:srgbClr val="7A6E67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/>
        <a:buChar char="•"/>
        <a:defRPr sz="2600">
          <a:solidFill>
            <a:srgbClr val="7A6E67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/>
        <a:buChar char="•"/>
        <a:defRPr sz="2600">
          <a:solidFill>
            <a:srgbClr val="7A6E67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/>
        <a:buChar char="•"/>
        <a:defRPr sz="2600">
          <a:solidFill>
            <a:srgbClr val="7A6E67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/>
        <a:buChar char="•"/>
        <a:defRPr sz="2600">
          <a:solidFill>
            <a:srgbClr val="7A6E67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/>
        <a:buChar char="•"/>
        <a:defRPr sz="2600">
          <a:solidFill>
            <a:srgbClr val="7A6E67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2" name="Rectangle 8"/>
          <p:cNvSpPr>
            <a:spLocks noChangeArrowheads="1"/>
          </p:cNvSpPr>
          <p:nvPr/>
        </p:nvSpPr>
        <p:spPr bwMode="auto">
          <a:xfrm>
            <a:off x="0" y="6096000"/>
            <a:ext cx="9144000" cy="762000"/>
          </a:xfrm>
          <a:prstGeom prst="rect">
            <a:avLst/>
          </a:prstGeom>
          <a:solidFill>
            <a:srgbClr val="CE1126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pic>
        <p:nvPicPr>
          <p:cNvPr id="1027" name="Picture 1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6248400"/>
            <a:ext cx="3352800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524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141413"/>
            <a:ext cx="76200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  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level1</a:t>
            </a:r>
          </a:p>
        </p:txBody>
      </p:sp>
      <p:sp>
        <p:nvSpPr>
          <p:cNvPr id="1035" name="Text Box 11"/>
          <p:cNvSpPr txBox="1">
            <a:spLocks noChangeArrowheads="1"/>
          </p:cNvSpPr>
          <p:nvPr/>
        </p:nvSpPr>
        <p:spPr bwMode="auto">
          <a:xfrm>
            <a:off x="212725" y="3489325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036" name="Text Box 12"/>
          <p:cNvSpPr txBox="1">
            <a:spLocks noChangeArrowheads="1"/>
          </p:cNvSpPr>
          <p:nvPr/>
        </p:nvSpPr>
        <p:spPr bwMode="auto">
          <a:xfrm>
            <a:off x="6091706" y="6324600"/>
            <a:ext cx="2761782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600" dirty="0">
                <a:solidFill>
                  <a:srgbClr val="FFFFFF"/>
                </a:solidFill>
                <a:latin typeface="Univers 65 Bold" charset="0"/>
              </a:rPr>
              <a:t>Office of Equal </a:t>
            </a:r>
            <a:r>
              <a:rPr lang="en-US" sz="1600" dirty="0" smtClean="0">
                <a:solidFill>
                  <a:srgbClr val="FFFFFF"/>
                </a:solidFill>
                <a:latin typeface="Univers 65 Bold" charset="0"/>
              </a:rPr>
              <a:t>Opportunity  </a:t>
            </a:r>
            <a:endParaRPr lang="en-US" sz="1600" dirty="0">
              <a:solidFill>
                <a:srgbClr val="FFFFFF"/>
              </a:solidFill>
              <a:latin typeface="Univers 65 Bold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Univers 67 CondensedBold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Univers 67 CondensedBold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Univers 67 CondensedBold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Univers 67 CondensedBold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Univers 67 CondensedBold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Univers 67 CondensedBold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Univers 67 CondensedBold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Univers 67 CondensedBold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/>
        <a:buChar char="–"/>
        <a:defRPr sz="2400">
          <a:solidFill>
            <a:srgbClr val="ADA07A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/>
        <a:buChar char="•"/>
        <a:defRPr sz="2400">
          <a:solidFill>
            <a:srgbClr val="ADA07A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/>
        <a:buChar char="▪"/>
        <a:defRPr sz="2400">
          <a:solidFill>
            <a:srgbClr val="ADA07A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/>
        <a:buChar char="•"/>
        <a:defRPr sz="2400">
          <a:solidFill>
            <a:srgbClr val="ADA07A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/>
        <a:buChar char="•"/>
        <a:defRPr sz="2400">
          <a:solidFill>
            <a:srgbClr val="ADA07A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 pitchFamily="18" charset="0"/>
        <a:buChar char="•"/>
        <a:defRPr sz="2400">
          <a:solidFill>
            <a:srgbClr val="ADA07A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 pitchFamily="18" charset="0"/>
        <a:buChar char="•"/>
        <a:defRPr sz="2400">
          <a:solidFill>
            <a:srgbClr val="ADA07A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 pitchFamily="18" charset="0"/>
        <a:buChar char="•"/>
        <a:defRPr sz="2400">
          <a:solidFill>
            <a:srgbClr val="ADA07A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 pitchFamily="18" charset="0"/>
        <a:buChar char="•"/>
        <a:defRPr sz="2400">
          <a:solidFill>
            <a:srgbClr val="ADA07A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2" name="Rectangle 8"/>
          <p:cNvSpPr>
            <a:spLocks noChangeArrowheads="1"/>
          </p:cNvSpPr>
          <p:nvPr/>
        </p:nvSpPr>
        <p:spPr bwMode="auto">
          <a:xfrm>
            <a:off x="0" y="6096000"/>
            <a:ext cx="9144000" cy="762000"/>
          </a:xfrm>
          <a:prstGeom prst="rect">
            <a:avLst/>
          </a:prstGeom>
          <a:solidFill>
            <a:srgbClr val="CE1126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pic>
        <p:nvPicPr>
          <p:cNvPr id="1027" name="Picture 1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6248400"/>
            <a:ext cx="3352800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524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141413"/>
            <a:ext cx="76200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  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level1</a:t>
            </a:r>
          </a:p>
        </p:txBody>
      </p:sp>
      <p:sp>
        <p:nvSpPr>
          <p:cNvPr id="1035" name="Text Box 11"/>
          <p:cNvSpPr txBox="1">
            <a:spLocks noChangeArrowheads="1"/>
          </p:cNvSpPr>
          <p:nvPr/>
        </p:nvSpPr>
        <p:spPr bwMode="auto">
          <a:xfrm>
            <a:off x="212725" y="3489325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036" name="Text Box 12"/>
          <p:cNvSpPr txBox="1">
            <a:spLocks noChangeArrowheads="1"/>
          </p:cNvSpPr>
          <p:nvPr/>
        </p:nvSpPr>
        <p:spPr bwMode="auto">
          <a:xfrm>
            <a:off x="6091706" y="6324600"/>
            <a:ext cx="2761782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600" dirty="0">
                <a:solidFill>
                  <a:srgbClr val="FFFFFF"/>
                </a:solidFill>
                <a:latin typeface="Univers 65 Bold" charset="0"/>
              </a:rPr>
              <a:t>Office of Equal </a:t>
            </a:r>
            <a:r>
              <a:rPr lang="en-US" sz="1600" dirty="0" smtClean="0">
                <a:solidFill>
                  <a:srgbClr val="FFFFFF"/>
                </a:solidFill>
                <a:latin typeface="Univers 65 Bold" charset="0"/>
              </a:rPr>
              <a:t>Opportunity  </a:t>
            </a:r>
            <a:endParaRPr lang="en-US" sz="1600" dirty="0">
              <a:solidFill>
                <a:srgbClr val="FFFFFF"/>
              </a:solidFill>
              <a:latin typeface="Univers 65 Bold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Univers 67 CondensedBold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Univers 67 CondensedBold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Univers 67 CondensedBold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Univers 67 CondensedBold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Univers 67 CondensedBold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Univers 67 CondensedBold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Univers 67 CondensedBold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Univers 67 CondensedBold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/>
        <a:buChar char="–"/>
        <a:defRPr sz="2400">
          <a:solidFill>
            <a:srgbClr val="ADA07A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/>
        <a:buChar char="•"/>
        <a:defRPr sz="2400">
          <a:solidFill>
            <a:srgbClr val="ADA07A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/>
        <a:buChar char="▪"/>
        <a:defRPr sz="2400">
          <a:solidFill>
            <a:srgbClr val="ADA07A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/>
        <a:buChar char="•"/>
        <a:defRPr sz="2400">
          <a:solidFill>
            <a:srgbClr val="ADA07A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/>
        <a:buChar char="•"/>
        <a:defRPr sz="2400">
          <a:solidFill>
            <a:srgbClr val="ADA07A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 pitchFamily="18" charset="0"/>
        <a:buChar char="•"/>
        <a:defRPr sz="2400">
          <a:solidFill>
            <a:srgbClr val="ADA07A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 pitchFamily="18" charset="0"/>
        <a:buChar char="•"/>
        <a:defRPr sz="2400">
          <a:solidFill>
            <a:srgbClr val="ADA07A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 pitchFamily="18" charset="0"/>
        <a:buChar char="•"/>
        <a:defRPr sz="2400">
          <a:solidFill>
            <a:srgbClr val="ADA07A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 pitchFamily="18" charset="0"/>
        <a:buChar char="•"/>
        <a:defRPr sz="2400">
          <a:solidFill>
            <a:srgbClr val="ADA07A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2" name="Rectangle 8"/>
          <p:cNvSpPr>
            <a:spLocks noChangeArrowheads="1"/>
          </p:cNvSpPr>
          <p:nvPr/>
        </p:nvSpPr>
        <p:spPr bwMode="auto">
          <a:xfrm>
            <a:off x="0" y="6096000"/>
            <a:ext cx="9144000" cy="762000"/>
          </a:xfrm>
          <a:prstGeom prst="rect">
            <a:avLst/>
          </a:prstGeom>
          <a:solidFill>
            <a:srgbClr val="CE1126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pic>
        <p:nvPicPr>
          <p:cNvPr id="1027" name="Picture 1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6248400"/>
            <a:ext cx="3352800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524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141413"/>
            <a:ext cx="76200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  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level1</a:t>
            </a:r>
          </a:p>
        </p:txBody>
      </p:sp>
      <p:sp>
        <p:nvSpPr>
          <p:cNvPr id="1035" name="Text Box 11"/>
          <p:cNvSpPr txBox="1">
            <a:spLocks noChangeArrowheads="1"/>
          </p:cNvSpPr>
          <p:nvPr/>
        </p:nvSpPr>
        <p:spPr bwMode="auto">
          <a:xfrm>
            <a:off x="212725" y="3489325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036" name="Text Box 12"/>
          <p:cNvSpPr txBox="1">
            <a:spLocks noChangeArrowheads="1"/>
          </p:cNvSpPr>
          <p:nvPr/>
        </p:nvSpPr>
        <p:spPr bwMode="auto">
          <a:xfrm>
            <a:off x="6091706" y="6324600"/>
            <a:ext cx="2761782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600" dirty="0">
                <a:solidFill>
                  <a:srgbClr val="FFFFFF"/>
                </a:solidFill>
                <a:latin typeface="Univers 65 Bold" charset="0"/>
              </a:rPr>
              <a:t>Office of Equal </a:t>
            </a:r>
            <a:r>
              <a:rPr lang="en-US" sz="1600" dirty="0" smtClean="0">
                <a:solidFill>
                  <a:srgbClr val="FFFFFF"/>
                </a:solidFill>
                <a:latin typeface="Univers 65 Bold" charset="0"/>
              </a:rPr>
              <a:t>Opportunity  </a:t>
            </a:r>
            <a:endParaRPr lang="en-US" sz="1600" dirty="0">
              <a:solidFill>
                <a:srgbClr val="FFFFFF"/>
              </a:solidFill>
              <a:latin typeface="Univers 65 Bold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Univers 67 CondensedBold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Univers 67 CondensedBold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Univers 67 CondensedBold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Univers 67 CondensedBold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Univers 67 CondensedBold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Univers 67 CondensedBold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Univers 67 CondensedBold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Univers 67 CondensedBold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/>
        <a:buChar char="–"/>
        <a:defRPr sz="2400">
          <a:solidFill>
            <a:srgbClr val="ADA07A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/>
        <a:buChar char="•"/>
        <a:defRPr sz="2400">
          <a:solidFill>
            <a:srgbClr val="ADA07A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/>
        <a:buChar char="▪"/>
        <a:defRPr sz="2400">
          <a:solidFill>
            <a:srgbClr val="ADA07A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/>
        <a:buChar char="•"/>
        <a:defRPr sz="2400">
          <a:solidFill>
            <a:srgbClr val="ADA07A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/>
        <a:buChar char="•"/>
        <a:defRPr sz="2400">
          <a:solidFill>
            <a:srgbClr val="ADA07A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 pitchFamily="18" charset="0"/>
        <a:buChar char="•"/>
        <a:defRPr sz="2400">
          <a:solidFill>
            <a:srgbClr val="ADA07A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 pitchFamily="18" charset="0"/>
        <a:buChar char="•"/>
        <a:defRPr sz="2400">
          <a:solidFill>
            <a:srgbClr val="ADA07A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 pitchFamily="18" charset="0"/>
        <a:buChar char="•"/>
        <a:defRPr sz="2400">
          <a:solidFill>
            <a:srgbClr val="ADA07A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 pitchFamily="18" charset="0"/>
        <a:buChar char="•"/>
        <a:defRPr sz="2400">
          <a:solidFill>
            <a:srgbClr val="ADA07A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2" name="Rectangle 8"/>
          <p:cNvSpPr>
            <a:spLocks noChangeArrowheads="1"/>
          </p:cNvSpPr>
          <p:nvPr/>
        </p:nvSpPr>
        <p:spPr bwMode="auto">
          <a:xfrm>
            <a:off x="0" y="6096000"/>
            <a:ext cx="9144000" cy="762000"/>
          </a:xfrm>
          <a:prstGeom prst="rect">
            <a:avLst/>
          </a:prstGeom>
          <a:solidFill>
            <a:srgbClr val="CE1126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pic>
        <p:nvPicPr>
          <p:cNvPr id="1027" name="Picture 1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6248400"/>
            <a:ext cx="3352800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524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141413"/>
            <a:ext cx="76200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  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level1</a:t>
            </a:r>
          </a:p>
        </p:txBody>
      </p:sp>
      <p:sp>
        <p:nvSpPr>
          <p:cNvPr id="1035" name="Text Box 11"/>
          <p:cNvSpPr txBox="1">
            <a:spLocks noChangeArrowheads="1"/>
          </p:cNvSpPr>
          <p:nvPr/>
        </p:nvSpPr>
        <p:spPr bwMode="auto">
          <a:xfrm>
            <a:off x="212725" y="3489325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036" name="Text Box 12"/>
          <p:cNvSpPr txBox="1">
            <a:spLocks noChangeArrowheads="1"/>
          </p:cNvSpPr>
          <p:nvPr/>
        </p:nvSpPr>
        <p:spPr bwMode="auto">
          <a:xfrm>
            <a:off x="6091706" y="6324600"/>
            <a:ext cx="2761782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600" dirty="0">
                <a:solidFill>
                  <a:srgbClr val="FFFFFF"/>
                </a:solidFill>
                <a:latin typeface="Univers 65 Bold" charset="0"/>
              </a:rPr>
              <a:t>Office of Equal </a:t>
            </a:r>
            <a:r>
              <a:rPr lang="en-US" sz="1600" dirty="0" smtClean="0">
                <a:solidFill>
                  <a:srgbClr val="FFFFFF"/>
                </a:solidFill>
                <a:latin typeface="Univers 65 Bold" charset="0"/>
              </a:rPr>
              <a:t>Opportunity  </a:t>
            </a:r>
            <a:endParaRPr lang="en-US" sz="1600" dirty="0">
              <a:solidFill>
                <a:srgbClr val="FFFFFF"/>
              </a:solidFill>
              <a:latin typeface="Univers 65 Bold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Univers 67 CondensedBold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Univers 67 CondensedBold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Univers 67 CondensedBold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Univers 67 CondensedBold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Univers 67 CondensedBold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Univers 67 CondensedBold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Univers 67 CondensedBold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Univers 67 CondensedBold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/>
        <a:buChar char="–"/>
        <a:defRPr sz="2400">
          <a:solidFill>
            <a:srgbClr val="ADA07A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/>
        <a:buChar char="•"/>
        <a:defRPr sz="2400">
          <a:solidFill>
            <a:srgbClr val="ADA07A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/>
        <a:buChar char="▪"/>
        <a:defRPr sz="2400">
          <a:solidFill>
            <a:srgbClr val="ADA07A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/>
        <a:buChar char="•"/>
        <a:defRPr sz="2400">
          <a:solidFill>
            <a:srgbClr val="ADA07A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/>
        <a:buChar char="•"/>
        <a:defRPr sz="2400">
          <a:solidFill>
            <a:srgbClr val="ADA07A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 pitchFamily="18" charset="0"/>
        <a:buChar char="•"/>
        <a:defRPr sz="2400">
          <a:solidFill>
            <a:srgbClr val="ADA07A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 pitchFamily="18" charset="0"/>
        <a:buChar char="•"/>
        <a:defRPr sz="2400">
          <a:solidFill>
            <a:srgbClr val="ADA07A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 pitchFamily="18" charset="0"/>
        <a:buChar char="•"/>
        <a:defRPr sz="2400">
          <a:solidFill>
            <a:srgbClr val="ADA07A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 pitchFamily="18" charset="0"/>
        <a:buChar char="•"/>
        <a:defRPr sz="2400">
          <a:solidFill>
            <a:srgbClr val="ADA07A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2" name="Rectangle 8"/>
          <p:cNvSpPr>
            <a:spLocks noChangeArrowheads="1"/>
          </p:cNvSpPr>
          <p:nvPr/>
        </p:nvSpPr>
        <p:spPr bwMode="auto">
          <a:xfrm>
            <a:off x="0" y="6096000"/>
            <a:ext cx="9144000" cy="762000"/>
          </a:xfrm>
          <a:prstGeom prst="rect">
            <a:avLst/>
          </a:prstGeom>
          <a:solidFill>
            <a:srgbClr val="CE1126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pic>
        <p:nvPicPr>
          <p:cNvPr id="1027" name="Picture 1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6248400"/>
            <a:ext cx="3352800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524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141413"/>
            <a:ext cx="76200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  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level1</a:t>
            </a:r>
          </a:p>
        </p:txBody>
      </p:sp>
      <p:sp>
        <p:nvSpPr>
          <p:cNvPr id="1035" name="Text Box 11"/>
          <p:cNvSpPr txBox="1">
            <a:spLocks noChangeArrowheads="1"/>
          </p:cNvSpPr>
          <p:nvPr/>
        </p:nvSpPr>
        <p:spPr bwMode="auto">
          <a:xfrm>
            <a:off x="212725" y="3489325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036" name="Text Box 12"/>
          <p:cNvSpPr txBox="1">
            <a:spLocks noChangeArrowheads="1"/>
          </p:cNvSpPr>
          <p:nvPr/>
        </p:nvSpPr>
        <p:spPr bwMode="auto">
          <a:xfrm>
            <a:off x="6091706" y="6324600"/>
            <a:ext cx="2761782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600" dirty="0">
                <a:solidFill>
                  <a:srgbClr val="FFFFFF"/>
                </a:solidFill>
                <a:latin typeface="Univers 65 Bold" charset="0"/>
              </a:rPr>
              <a:t>Office of Equal </a:t>
            </a:r>
            <a:r>
              <a:rPr lang="en-US" sz="1600" dirty="0" smtClean="0">
                <a:solidFill>
                  <a:srgbClr val="FFFFFF"/>
                </a:solidFill>
                <a:latin typeface="Univers 65 Bold" charset="0"/>
              </a:rPr>
              <a:t>Opportunity  </a:t>
            </a:r>
            <a:endParaRPr lang="en-US" sz="1600" dirty="0">
              <a:solidFill>
                <a:srgbClr val="FFFFFF"/>
              </a:solidFill>
              <a:latin typeface="Univers 65 Bold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Univers 67 CondensedBold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Univers 67 CondensedBold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Univers 67 CondensedBold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Univers 67 CondensedBold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Univers 67 CondensedBold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Univers 67 CondensedBold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Univers 67 CondensedBold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Univers 67 CondensedBold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/>
        <a:buChar char="–"/>
        <a:defRPr sz="2400">
          <a:solidFill>
            <a:srgbClr val="ADA07A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/>
        <a:buChar char="•"/>
        <a:defRPr sz="2400">
          <a:solidFill>
            <a:srgbClr val="ADA07A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/>
        <a:buChar char="▪"/>
        <a:defRPr sz="2400">
          <a:solidFill>
            <a:srgbClr val="ADA07A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/>
        <a:buChar char="•"/>
        <a:defRPr sz="2400">
          <a:solidFill>
            <a:srgbClr val="ADA07A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/>
        <a:buChar char="•"/>
        <a:defRPr sz="2400">
          <a:solidFill>
            <a:srgbClr val="ADA07A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 pitchFamily="18" charset="0"/>
        <a:buChar char="•"/>
        <a:defRPr sz="2400">
          <a:solidFill>
            <a:srgbClr val="ADA07A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 pitchFamily="18" charset="0"/>
        <a:buChar char="•"/>
        <a:defRPr sz="2400">
          <a:solidFill>
            <a:srgbClr val="ADA07A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 pitchFamily="18" charset="0"/>
        <a:buChar char="•"/>
        <a:defRPr sz="2400">
          <a:solidFill>
            <a:srgbClr val="ADA07A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 pitchFamily="18" charset="0"/>
        <a:buChar char="•"/>
        <a:defRPr sz="2400">
          <a:solidFill>
            <a:srgbClr val="ADA07A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2" name="Rectangle 8"/>
          <p:cNvSpPr>
            <a:spLocks noChangeArrowheads="1"/>
          </p:cNvSpPr>
          <p:nvPr/>
        </p:nvSpPr>
        <p:spPr bwMode="auto">
          <a:xfrm>
            <a:off x="0" y="6096000"/>
            <a:ext cx="9144000" cy="762000"/>
          </a:xfrm>
          <a:prstGeom prst="rect">
            <a:avLst/>
          </a:prstGeom>
          <a:solidFill>
            <a:srgbClr val="CE1126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pic>
        <p:nvPicPr>
          <p:cNvPr id="1027" name="Picture 1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6248400"/>
            <a:ext cx="3352800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524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141413"/>
            <a:ext cx="76200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  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level1</a:t>
            </a:r>
          </a:p>
        </p:txBody>
      </p:sp>
      <p:sp>
        <p:nvSpPr>
          <p:cNvPr id="1035" name="Text Box 11"/>
          <p:cNvSpPr txBox="1">
            <a:spLocks noChangeArrowheads="1"/>
          </p:cNvSpPr>
          <p:nvPr/>
        </p:nvSpPr>
        <p:spPr bwMode="auto">
          <a:xfrm>
            <a:off x="212725" y="3489325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036" name="Text Box 12"/>
          <p:cNvSpPr txBox="1">
            <a:spLocks noChangeArrowheads="1"/>
          </p:cNvSpPr>
          <p:nvPr/>
        </p:nvSpPr>
        <p:spPr bwMode="auto">
          <a:xfrm>
            <a:off x="6091706" y="6324600"/>
            <a:ext cx="2761782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600" dirty="0">
                <a:solidFill>
                  <a:srgbClr val="FFFFFF"/>
                </a:solidFill>
                <a:latin typeface="Univers 65 Bold" charset="0"/>
              </a:rPr>
              <a:t>Office of Equal </a:t>
            </a:r>
            <a:r>
              <a:rPr lang="en-US" sz="1600" dirty="0" smtClean="0">
                <a:solidFill>
                  <a:srgbClr val="FFFFFF"/>
                </a:solidFill>
                <a:latin typeface="Univers 65 Bold" charset="0"/>
              </a:rPr>
              <a:t>Opportunity  </a:t>
            </a:r>
            <a:endParaRPr lang="en-US" sz="1600" dirty="0">
              <a:solidFill>
                <a:srgbClr val="FFFFFF"/>
              </a:solidFill>
              <a:latin typeface="Univers 65 Bold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Univers 67 CondensedBold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Univers 67 CondensedBold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Univers 67 CondensedBold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Univers 67 CondensedBold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Univers 67 CondensedBold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Univers 67 CondensedBold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Univers 67 CondensedBold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Univers 67 CondensedBold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/>
        <a:buChar char="–"/>
        <a:defRPr sz="2400">
          <a:solidFill>
            <a:srgbClr val="ADA07A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/>
        <a:buChar char="•"/>
        <a:defRPr sz="2400">
          <a:solidFill>
            <a:srgbClr val="ADA07A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/>
        <a:buChar char="▪"/>
        <a:defRPr sz="2400">
          <a:solidFill>
            <a:srgbClr val="ADA07A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/>
        <a:buChar char="•"/>
        <a:defRPr sz="2400">
          <a:solidFill>
            <a:srgbClr val="ADA07A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/>
        <a:buChar char="•"/>
        <a:defRPr sz="2400">
          <a:solidFill>
            <a:srgbClr val="ADA07A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 pitchFamily="18" charset="0"/>
        <a:buChar char="•"/>
        <a:defRPr sz="2400">
          <a:solidFill>
            <a:srgbClr val="ADA07A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 pitchFamily="18" charset="0"/>
        <a:buChar char="•"/>
        <a:defRPr sz="2400">
          <a:solidFill>
            <a:srgbClr val="ADA07A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 pitchFamily="18" charset="0"/>
        <a:buChar char="•"/>
        <a:defRPr sz="2400">
          <a:solidFill>
            <a:srgbClr val="ADA07A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 pitchFamily="18" charset="0"/>
        <a:buChar char="•"/>
        <a:defRPr sz="2400">
          <a:solidFill>
            <a:srgbClr val="ADA07A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2" name="Rectangle 8"/>
          <p:cNvSpPr>
            <a:spLocks noChangeArrowheads="1"/>
          </p:cNvSpPr>
          <p:nvPr/>
        </p:nvSpPr>
        <p:spPr bwMode="auto">
          <a:xfrm>
            <a:off x="0" y="6096000"/>
            <a:ext cx="9144000" cy="762000"/>
          </a:xfrm>
          <a:prstGeom prst="rect">
            <a:avLst/>
          </a:prstGeom>
          <a:solidFill>
            <a:srgbClr val="CE1126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pic>
        <p:nvPicPr>
          <p:cNvPr id="1027" name="Picture 1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6248400"/>
            <a:ext cx="3352800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524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141413"/>
            <a:ext cx="76200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  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level1</a:t>
            </a:r>
          </a:p>
        </p:txBody>
      </p:sp>
      <p:sp>
        <p:nvSpPr>
          <p:cNvPr id="1035" name="Text Box 11"/>
          <p:cNvSpPr txBox="1">
            <a:spLocks noChangeArrowheads="1"/>
          </p:cNvSpPr>
          <p:nvPr/>
        </p:nvSpPr>
        <p:spPr bwMode="auto">
          <a:xfrm>
            <a:off x="212725" y="3489325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036" name="Text Box 12"/>
          <p:cNvSpPr txBox="1">
            <a:spLocks noChangeArrowheads="1"/>
          </p:cNvSpPr>
          <p:nvPr/>
        </p:nvSpPr>
        <p:spPr bwMode="auto">
          <a:xfrm>
            <a:off x="6091706" y="6324600"/>
            <a:ext cx="2761782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600" dirty="0">
                <a:solidFill>
                  <a:srgbClr val="FFFFFF"/>
                </a:solidFill>
                <a:latin typeface="Univers 65 Bold" charset="0"/>
              </a:rPr>
              <a:t>Office of Equal </a:t>
            </a:r>
            <a:r>
              <a:rPr lang="en-US" sz="1600" dirty="0" smtClean="0">
                <a:solidFill>
                  <a:srgbClr val="FFFFFF"/>
                </a:solidFill>
                <a:latin typeface="Univers 65 Bold" charset="0"/>
              </a:rPr>
              <a:t>Opportunity  </a:t>
            </a:r>
            <a:endParaRPr lang="en-US" sz="1600" dirty="0">
              <a:solidFill>
                <a:srgbClr val="FFFFFF"/>
              </a:solidFill>
              <a:latin typeface="Univers 65 Bold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Univers 67 CondensedBold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Univers 67 CondensedBold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Univers 67 CondensedBold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Univers 67 CondensedBold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Univers 67 CondensedBold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Univers 67 CondensedBold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Univers 67 CondensedBold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Univers 67 CondensedBold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/>
        <a:buChar char="–"/>
        <a:defRPr sz="2400">
          <a:solidFill>
            <a:srgbClr val="ADA07A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/>
        <a:buChar char="•"/>
        <a:defRPr sz="2400">
          <a:solidFill>
            <a:srgbClr val="ADA07A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/>
        <a:buChar char="▪"/>
        <a:defRPr sz="2400">
          <a:solidFill>
            <a:srgbClr val="ADA07A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/>
        <a:buChar char="•"/>
        <a:defRPr sz="2400">
          <a:solidFill>
            <a:srgbClr val="ADA07A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/>
        <a:buChar char="•"/>
        <a:defRPr sz="2400">
          <a:solidFill>
            <a:srgbClr val="ADA07A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 pitchFamily="18" charset="0"/>
        <a:buChar char="•"/>
        <a:defRPr sz="2400">
          <a:solidFill>
            <a:srgbClr val="ADA07A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 pitchFamily="18" charset="0"/>
        <a:buChar char="•"/>
        <a:defRPr sz="2400">
          <a:solidFill>
            <a:srgbClr val="ADA07A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 pitchFamily="18" charset="0"/>
        <a:buChar char="•"/>
        <a:defRPr sz="2400">
          <a:solidFill>
            <a:srgbClr val="ADA07A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 pitchFamily="18" charset="0"/>
        <a:buChar char="•"/>
        <a:defRPr sz="2400">
          <a:solidFill>
            <a:srgbClr val="ADA07A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2" name="Rectangle 8"/>
          <p:cNvSpPr>
            <a:spLocks noChangeArrowheads="1"/>
          </p:cNvSpPr>
          <p:nvPr/>
        </p:nvSpPr>
        <p:spPr bwMode="auto">
          <a:xfrm>
            <a:off x="0" y="6096000"/>
            <a:ext cx="9144000" cy="762000"/>
          </a:xfrm>
          <a:prstGeom prst="rect">
            <a:avLst/>
          </a:prstGeom>
          <a:solidFill>
            <a:srgbClr val="CE1126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pic>
        <p:nvPicPr>
          <p:cNvPr id="1027" name="Picture 1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6248400"/>
            <a:ext cx="3352800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524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141413"/>
            <a:ext cx="76200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  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level1</a:t>
            </a:r>
          </a:p>
        </p:txBody>
      </p:sp>
      <p:sp>
        <p:nvSpPr>
          <p:cNvPr id="1035" name="Text Box 11"/>
          <p:cNvSpPr txBox="1">
            <a:spLocks noChangeArrowheads="1"/>
          </p:cNvSpPr>
          <p:nvPr/>
        </p:nvSpPr>
        <p:spPr bwMode="auto">
          <a:xfrm>
            <a:off x="212725" y="3489325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036" name="Text Box 12"/>
          <p:cNvSpPr txBox="1">
            <a:spLocks noChangeArrowheads="1"/>
          </p:cNvSpPr>
          <p:nvPr/>
        </p:nvSpPr>
        <p:spPr bwMode="auto">
          <a:xfrm>
            <a:off x="6091706" y="6324600"/>
            <a:ext cx="2761782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600" dirty="0">
                <a:solidFill>
                  <a:srgbClr val="FFFFFF"/>
                </a:solidFill>
                <a:latin typeface="Univers 65 Bold" charset="0"/>
              </a:rPr>
              <a:t>Office of Equal </a:t>
            </a:r>
            <a:r>
              <a:rPr lang="en-US" sz="1600" dirty="0" smtClean="0">
                <a:solidFill>
                  <a:srgbClr val="FFFFFF"/>
                </a:solidFill>
                <a:latin typeface="Univers 65 Bold" charset="0"/>
              </a:rPr>
              <a:t>Opportunity  </a:t>
            </a:r>
            <a:endParaRPr lang="en-US" sz="1600" dirty="0">
              <a:solidFill>
                <a:srgbClr val="FFFFFF"/>
              </a:solidFill>
              <a:latin typeface="Univers 65 Bold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Univers 67 CondensedBold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Univers 67 CondensedBold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Univers 67 CondensedBold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Univers 67 CondensedBold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Univers 67 CondensedBold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Univers 67 CondensedBold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Univers 67 CondensedBold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Univers 67 CondensedBold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/>
        <a:buChar char="–"/>
        <a:defRPr sz="2400">
          <a:solidFill>
            <a:srgbClr val="ADA07A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/>
        <a:buChar char="•"/>
        <a:defRPr sz="2400">
          <a:solidFill>
            <a:srgbClr val="ADA07A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/>
        <a:buChar char="▪"/>
        <a:defRPr sz="2400">
          <a:solidFill>
            <a:srgbClr val="ADA07A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/>
        <a:buChar char="•"/>
        <a:defRPr sz="2400">
          <a:solidFill>
            <a:srgbClr val="ADA07A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/>
        <a:buChar char="•"/>
        <a:defRPr sz="2400">
          <a:solidFill>
            <a:srgbClr val="ADA07A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 pitchFamily="18" charset="0"/>
        <a:buChar char="•"/>
        <a:defRPr sz="2400">
          <a:solidFill>
            <a:srgbClr val="ADA07A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 pitchFamily="18" charset="0"/>
        <a:buChar char="•"/>
        <a:defRPr sz="2400">
          <a:solidFill>
            <a:srgbClr val="ADA07A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 pitchFamily="18" charset="0"/>
        <a:buChar char="•"/>
        <a:defRPr sz="2400">
          <a:solidFill>
            <a:srgbClr val="ADA07A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 pitchFamily="18" charset="0"/>
        <a:buChar char="•"/>
        <a:defRPr sz="2400">
          <a:solidFill>
            <a:srgbClr val="ADA07A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2" name="Rectangle 8"/>
          <p:cNvSpPr>
            <a:spLocks noChangeArrowheads="1"/>
          </p:cNvSpPr>
          <p:nvPr/>
        </p:nvSpPr>
        <p:spPr bwMode="auto">
          <a:xfrm>
            <a:off x="0" y="6096000"/>
            <a:ext cx="9144000" cy="762000"/>
          </a:xfrm>
          <a:prstGeom prst="rect">
            <a:avLst/>
          </a:prstGeom>
          <a:solidFill>
            <a:srgbClr val="CE1126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pic>
        <p:nvPicPr>
          <p:cNvPr id="1027" name="Picture 1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6248400"/>
            <a:ext cx="3352800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524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141413"/>
            <a:ext cx="76200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  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level1</a:t>
            </a:r>
          </a:p>
        </p:txBody>
      </p:sp>
      <p:sp>
        <p:nvSpPr>
          <p:cNvPr id="1035" name="Text Box 11"/>
          <p:cNvSpPr txBox="1">
            <a:spLocks noChangeArrowheads="1"/>
          </p:cNvSpPr>
          <p:nvPr/>
        </p:nvSpPr>
        <p:spPr bwMode="auto">
          <a:xfrm>
            <a:off x="212725" y="3489325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036" name="Text Box 12"/>
          <p:cNvSpPr txBox="1">
            <a:spLocks noChangeArrowheads="1"/>
          </p:cNvSpPr>
          <p:nvPr/>
        </p:nvSpPr>
        <p:spPr bwMode="auto">
          <a:xfrm>
            <a:off x="6091706" y="6324600"/>
            <a:ext cx="2761782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600" dirty="0">
                <a:solidFill>
                  <a:srgbClr val="FFFFFF"/>
                </a:solidFill>
                <a:latin typeface="Univers 65 Bold" charset="0"/>
              </a:rPr>
              <a:t>Office of Equal </a:t>
            </a:r>
            <a:r>
              <a:rPr lang="en-US" sz="1600" dirty="0" smtClean="0">
                <a:solidFill>
                  <a:srgbClr val="FFFFFF"/>
                </a:solidFill>
                <a:latin typeface="Univers 65 Bold" charset="0"/>
              </a:rPr>
              <a:t>Opportunity  </a:t>
            </a:r>
            <a:endParaRPr lang="en-US" sz="1600" dirty="0">
              <a:solidFill>
                <a:srgbClr val="FFFFFF"/>
              </a:solidFill>
              <a:latin typeface="Univers 65 Bold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Univers 67 CondensedBold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Univers 67 CondensedBold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Univers 67 CondensedBold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Univers 67 CondensedBold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Univers 67 CondensedBold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Univers 67 CondensedBold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Univers 67 CondensedBold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Univers 67 CondensedBold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/>
        <a:buChar char="–"/>
        <a:defRPr sz="2400">
          <a:solidFill>
            <a:srgbClr val="ADA07A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/>
        <a:buChar char="•"/>
        <a:defRPr sz="2400">
          <a:solidFill>
            <a:srgbClr val="ADA07A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/>
        <a:buChar char="▪"/>
        <a:defRPr sz="2400">
          <a:solidFill>
            <a:srgbClr val="ADA07A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/>
        <a:buChar char="•"/>
        <a:defRPr sz="2400">
          <a:solidFill>
            <a:srgbClr val="ADA07A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/>
        <a:buChar char="•"/>
        <a:defRPr sz="2400">
          <a:solidFill>
            <a:srgbClr val="ADA07A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 pitchFamily="18" charset="0"/>
        <a:buChar char="•"/>
        <a:defRPr sz="2400">
          <a:solidFill>
            <a:srgbClr val="ADA07A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 pitchFamily="18" charset="0"/>
        <a:buChar char="•"/>
        <a:defRPr sz="2400">
          <a:solidFill>
            <a:srgbClr val="ADA07A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 pitchFamily="18" charset="0"/>
        <a:buChar char="•"/>
        <a:defRPr sz="2400">
          <a:solidFill>
            <a:srgbClr val="ADA07A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 pitchFamily="18" charset="0"/>
        <a:buChar char="•"/>
        <a:defRPr sz="2400">
          <a:solidFill>
            <a:srgbClr val="ADA07A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2" name="Rectangle 8"/>
          <p:cNvSpPr>
            <a:spLocks noChangeArrowheads="1"/>
          </p:cNvSpPr>
          <p:nvPr/>
        </p:nvSpPr>
        <p:spPr bwMode="auto">
          <a:xfrm>
            <a:off x="0" y="6096000"/>
            <a:ext cx="9144000" cy="762000"/>
          </a:xfrm>
          <a:prstGeom prst="rect">
            <a:avLst/>
          </a:prstGeom>
          <a:solidFill>
            <a:srgbClr val="CE1126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pic>
        <p:nvPicPr>
          <p:cNvPr id="1027" name="Picture 1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6248400"/>
            <a:ext cx="3352800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524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141413"/>
            <a:ext cx="76200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  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level1</a:t>
            </a:r>
          </a:p>
        </p:txBody>
      </p:sp>
      <p:sp>
        <p:nvSpPr>
          <p:cNvPr id="1035" name="Text Box 11"/>
          <p:cNvSpPr txBox="1">
            <a:spLocks noChangeArrowheads="1"/>
          </p:cNvSpPr>
          <p:nvPr/>
        </p:nvSpPr>
        <p:spPr bwMode="auto">
          <a:xfrm>
            <a:off x="212725" y="3489325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036" name="Text Box 12"/>
          <p:cNvSpPr txBox="1">
            <a:spLocks noChangeArrowheads="1"/>
          </p:cNvSpPr>
          <p:nvPr/>
        </p:nvSpPr>
        <p:spPr bwMode="auto">
          <a:xfrm>
            <a:off x="6091706" y="6324600"/>
            <a:ext cx="2761782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600" dirty="0">
                <a:solidFill>
                  <a:srgbClr val="FFFFFF"/>
                </a:solidFill>
                <a:latin typeface="Univers 65 Bold" charset="0"/>
              </a:rPr>
              <a:t>Office of Equal </a:t>
            </a:r>
            <a:r>
              <a:rPr lang="en-US" sz="1600" dirty="0" smtClean="0">
                <a:solidFill>
                  <a:srgbClr val="FFFFFF"/>
                </a:solidFill>
                <a:latin typeface="Univers 65 Bold" charset="0"/>
              </a:rPr>
              <a:t>Opportunity  </a:t>
            </a:r>
            <a:endParaRPr lang="en-US" sz="1600" dirty="0">
              <a:solidFill>
                <a:srgbClr val="FFFFFF"/>
              </a:solidFill>
              <a:latin typeface="Univers 65 Bold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Univers 67 CondensedBold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Univers 67 CondensedBold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Univers 67 CondensedBold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Univers 67 CondensedBold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Univers 67 CondensedBold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Univers 67 CondensedBold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Univers 67 CondensedBold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Univers 67 CondensedBold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/>
        <a:buChar char="–"/>
        <a:defRPr sz="2400">
          <a:solidFill>
            <a:srgbClr val="ADA07A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/>
        <a:buChar char="•"/>
        <a:defRPr sz="2400">
          <a:solidFill>
            <a:srgbClr val="ADA07A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/>
        <a:buChar char="▪"/>
        <a:defRPr sz="2400">
          <a:solidFill>
            <a:srgbClr val="ADA07A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/>
        <a:buChar char="•"/>
        <a:defRPr sz="2400">
          <a:solidFill>
            <a:srgbClr val="ADA07A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/>
        <a:buChar char="•"/>
        <a:defRPr sz="2400">
          <a:solidFill>
            <a:srgbClr val="ADA07A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 pitchFamily="18" charset="0"/>
        <a:buChar char="•"/>
        <a:defRPr sz="2400">
          <a:solidFill>
            <a:srgbClr val="ADA07A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 pitchFamily="18" charset="0"/>
        <a:buChar char="•"/>
        <a:defRPr sz="2400">
          <a:solidFill>
            <a:srgbClr val="ADA07A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 pitchFamily="18" charset="0"/>
        <a:buChar char="•"/>
        <a:defRPr sz="2400">
          <a:solidFill>
            <a:srgbClr val="ADA07A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 pitchFamily="18" charset="0"/>
        <a:buChar char="•"/>
        <a:defRPr sz="2400">
          <a:solidFill>
            <a:srgbClr val="ADA07A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2" name="Rectangle 8"/>
          <p:cNvSpPr>
            <a:spLocks noChangeArrowheads="1"/>
          </p:cNvSpPr>
          <p:nvPr/>
        </p:nvSpPr>
        <p:spPr bwMode="auto">
          <a:xfrm>
            <a:off x="0" y="6096000"/>
            <a:ext cx="9144000" cy="762000"/>
          </a:xfrm>
          <a:prstGeom prst="rect">
            <a:avLst/>
          </a:prstGeom>
          <a:solidFill>
            <a:srgbClr val="CE1126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pic>
        <p:nvPicPr>
          <p:cNvPr id="1027" name="Picture 1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6248400"/>
            <a:ext cx="3352800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524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141413"/>
            <a:ext cx="76200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  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level1</a:t>
            </a:r>
          </a:p>
        </p:txBody>
      </p:sp>
      <p:sp>
        <p:nvSpPr>
          <p:cNvPr id="1035" name="Text Box 11"/>
          <p:cNvSpPr txBox="1">
            <a:spLocks noChangeArrowheads="1"/>
          </p:cNvSpPr>
          <p:nvPr/>
        </p:nvSpPr>
        <p:spPr bwMode="auto">
          <a:xfrm>
            <a:off x="212725" y="3489325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036" name="Text Box 12"/>
          <p:cNvSpPr txBox="1">
            <a:spLocks noChangeArrowheads="1"/>
          </p:cNvSpPr>
          <p:nvPr/>
        </p:nvSpPr>
        <p:spPr bwMode="auto">
          <a:xfrm>
            <a:off x="6091706" y="6324600"/>
            <a:ext cx="2761782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600" dirty="0">
                <a:solidFill>
                  <a:srgbClr val="FFFFFF"/>
                </a:solidFill>
                <a:latin typeface="Univers 65 Bold" charset="0"/>
              </a:rPr>
              <a:t>Office of Equal </a:t>
            </a:r>
            <a:r>
              <a:rPr lang="en-US" sz="1600" dirty="0" smtClean="0">
                <a:solidFill>
                  <a:srgbClr val="FFFFFF"/>
                </a:solidFill>
                <a:latin typeface="Univers 65 Bold" charset="0"/>
              </a:rPr>
              <a:t>Opportunity  </a:t>
            </a:r>
            <a:endParaRPr lang="en-US" sz="1600" dirty="0">
              <a:solidFill>
                <a:srgbClr val="FFFFFF"/>
              </a:solidFill>
              <a:latin typeface="Univers 65 Bold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Univers 67 CondensedBold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Univers 67 CondensedBold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Univers 67 CondensedBold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Univers 67 CondensedBold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Univers 67 CondensedBold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Univers 67 CondensedBold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Univers 67 CondensedBold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Univers 67 CondensedBold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/>
        <a:buChar char="–"/>
        <a:defRPr sz="2400">
          <a:solidFill>
            <a:srgbClr val="ADA07A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/>
        <a:buChar char="•"/>
        <a:defRPr sz="2400">
          <a:solidFill>
            <a:srgbClr val="ADA07A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/>
        <a:buChar char="▪"/>
        <a:defRPr sz="2400">
          <a:solidFill>
            <a:srgbClr val="ADA07A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/>
        <a:buChar char="•"/>
        <a:defRPr sz="2400">
          <a:solidFill>
            <a:srgbClr val="ADA07A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/>
        <a:buChar char="•"/>
        <a:defRPr sz="2400">
          <a:solidFill>
            <a:srgbClr val="ADA07A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 pitchFamily="18" charset="0"/>
        <a:buChar char="•"/>
        <a:defRPr sz="2400">
          <a:solidFill>
            <a:srgbClr val="ADA07A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 pitchFamily="18" charset="0"/>
        <a:buChar char="•"/>
        <a:defRPr sz="2400">
          <a:solidFill>
            <a:srgbClr val="ADA07A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 pitchFamily="18" charset="0"/>
        <a:buChar char="•"/>
        <a:defRPr sz="2400">
          <a:solidFill>
            <a:srgbClr val="ADA07A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 pitchFamily="18" charset="0"/>
        <a:buChar char="•"/>
        <a:defRPr sz="2400">
          <a:solidFill>
            <a:srgbClr val="ADA07A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2" name="Rectangle 8"/>
          <p:cNvSpPr>
            <a:spLocks noChangeArrowheads="1"/>
          </p:cNvSpPr>
          <p:nvPr/>
        </p:nvSpPr>
        <p:spPr bwMode="auto">
          <a:xfrm>
            <a:off x="0" y="6096000"/>
            <a:ext cx="9144000" cy="762000"/>
          </a:xfrm>
          <a:prstGeom prst="rect">
            <a:avLst/>
          </a:prstGeom>
          <a:solidFill>
            <a:srgbClr val="CE1126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pic>
        <p:nvPicPr>
          <p:cNvPr id="1027" name="Picture 1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6248400"/>
            <a:ext cx="3352800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524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141413"/>
            <a:ext cx="76200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  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level1</a:t>
            </a:r>
          </a:p>
        </p:txBody>
      </p:sp>
      <p:sp>
        <p:nvSpPr>
          <p:cNvPr id="1035" name="Text Box 11"/>
          <p:cNvSpPr txBox="1">
            <a:spLocks noChangeArrowheads="1"/>
          </p:cNvSpPr>
          <p:nvPr/>
        </p:nvSpPr>
        <p:spPr bwMode="auto">
          <a:xfrm>
            <a:off x="212725" y="3489325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036" name="Text Box 12"/>
          <p:cNvSpPr txBox="1">
            <a:spLocks noChangeArrowheads="1"/>
          </p:cNvSpPr>
          <p:nvPr/>
        </p:nvSpPr>
        <p:spPr bwMode="auto">
          <a:xfrm>
            <a:off x="6091706" y="6324600"/>
            <a:ext cx="2761782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600" dirty="0">
                <a:solidFill>
                  <a:srgbClr val="FFFFFF"/>
                </a:solidFill>
                <a:latin typeface="Univers 65 Bold" charset="0"/>
              </a:rPr>
              <a:t>Office of Equal </a:t>
            </a:r>
            <a:r>
              <a:rPr lang="en-US" sz="1600" dirty="0" smtClean="0">
                <a:solidFill>
                  <a:srgbClr val="FFFFFF"/>
                </a:solidFill>
                <a:latin typeface="Univers 65 Bold" charset="0"/>
              </a:rPr>
              <a:t>Opportunity  </a:t>
            </a:r>
            <a:endParaRPr lang="en-US" sz="1600" dirty="0">
              <a:solidFill>
                <a:srgbClr val="FFFFFF"/>
              </a:solidFill>
              <a:latin typeface="Univers 65 Bold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Univers 67 CondensedBold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Univers 67 CondensedBold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Univers 67 CondensedBold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Univers 67 CondensedBold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Univers 67 CondensedBold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Univers 67 CondensedBold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Univers 67 CondensedBold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Univers 67 CondensedBold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/>
        <a:buChar char="–"/>
        <a:defRPr sz="2400">
          <a:solidFill>
            <a:srgbClr val="ADA07A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/>
        <a:buChar char="•"/>
        <a:defRPr sz="2400">
          <a:solidFill>
            <a:srgbClr val="ADA07A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/>
        <a:buChar char="▪"/>
        <a:defRPr sz="2400">
          <a:solidFill>
            <a:srgbClr val="ADA07A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/>
        <a:buChar char="•"/>
        <a:defRPr sz="2400">
          <a:solidFill>
            <a:srgbClr val="ADA07A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/>
        <a:buChar char="•"/>
        <a:defRPr sz="2400">
          <a:solidFill>
            <a:srgbClr val="ADA07A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 pitchFamily="18" charset="0"/>
        <a:buChar char="•"/>
        <a:defRPr sz="2400">
          <a:solidFill>
            <a:srgbClr val="ADA07A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 pitchFamily="18" charset="0"/>
        <a:buChar char="•"/>
        <a:defRPr sz="2400">
          <a:solidFill>
            <a:srgbClr val="ADA07A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 pitchFamily="18" charset="0"/>
        <a:buChar char="•"/>
        <a:defRPr sz="2400">
          <a:solidFill>
            <a:srgbClr val="ADA07A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 pitchFamily="18" charset="0"/>
        <a:buChar char="•"/>
        <a:defRPr sz="2400">
          <a:solidFill>
            <a:srgbClr val="ADA07A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2" name="Rectangle 8"/>
          <p:cNvSpPr>
            <a:spLocks noChangeArrowheads="1"/>
          </p:cNvSpPr>
          <p:nvPr/>
        </p:nvSpPr>
        <p:spPr bwMode="auto">
          <a:xfrm>
            <a:off x="0" y="6096000"/>
            <a:ext cx="9144000" cy="762000"/>
          </a:xfrm>
          <a:prstGeom prst="rect">
            <a:avLst/>
          </a:prstGeom>
          <a:solidFill>
            <a:srgbClr val="CE1126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pic>
        <p:nvPicPr>
          <p:cNvPr id="1027" name="Picture 1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6248400"/>
            <a:ext cx="3352800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524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141413"/>
            <a:ext cx="76200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  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level1</a:t>
            </a:r>
          </a:p>
        </p:txBody>
      </p:sp>
      <p:sp>
        <p:nvSpPr>
          <p:cNvPr id="1035" name="Text Box 11"/>
          <p:cNvSpPr txBox="1">
            <a:spLocks noChangeArrowheads="1"/>
          </p:cNvSpPr>
          <p:nvPr/>
        </p:nvSpPr>
        <p:spPr bwMode="auto">
          <a:xfrm>
            <a:off x="212725" y="3489325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036" name="Text Box 12"/>
          <p:cNvSpPr txBox="1">
            <a:spLocks noChangeArrowheads="1"/>
          </p:cNvSpPr>
          <p:nvPr/>
        </p:nvSpPr>
        <p:spPr bwMode="auto">
          <a:xfrm>
            <a:off x="6091706" y="6324600"/>
            <a:ext cx="2761782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600" dirty="0">
                <a:solidFill>
                  <a:srgbClr val="FFFFFF"/>
                </a:solidFill>
                <a:latin typeface="Univers 65 Bold" charset="0"/>
              </a:rPr>
              <a:t>Office of Equal </a:t>
            </a:r>
            <a:r>
              <a:rPr lang="en-US" sz="1600" dirty="0" smtClean="0">
                <a:solidFill>
                  <a:srgbClr val="FFFFFF"/>
                </a:solidFill>
                <a:latin typeface="Univers 65 Bold" charset="0"/>
              </a:rPr>
              <a:t>Opportunity  </a:t>
            </a:r>
            <a:endParaRPr lang="en-US" sz="1600" dirty="0">
              <a:solidFill>
                <a:srgbClr val="FFFFFF"/>
              </a:solidFill>
              <a:latin typeface="Univers 65 Bold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Univers 67 CondensedBold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Univers 67 CondensedBold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Univers 67 CondensedBold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Univers 67 CondensedBold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Univers 67 CondensedBold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Univers 67 CondensedBold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Univers 67 CondensedBold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Univers 67 CondensedBold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/>
        <a:buChar char="–"/>
        <a:defRPr sz="2400">
          <a:solidFill>
            <a:srgbClr val="ADA07A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/>
        <a:buChar char="•"/>
        <a:defRPr sz="2400">
          <a:solidFill>
            <a:srgbClr val="ADA07A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/>
        <a:buChar char="▪"/>
        <a:defRPr sz="2400">
          <a:solidFill>
            <a:srgbClr val="ADA07A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/>
        <a:buChar char="•"/>
        <a:defRPr sz="2400">
          <a:solidFill>
            <a:srgbClr val="ADA07A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/>
        <a:buChar char="•"/>
        <a:defRPr sz="2400">
          <a:solidFill>
            <a:srgbClr val="ADA07A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 pitchFamily="18" charset="0"/>
        <a:buChar char="•"/>
        <a:defRPr sz="2400">
          <a:solidFill>
            <a:srgbClr val="ADA07A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 pitchFamily="18" charset="0"/>
        <a:buChar char="•"/>
        <a:defRPr sz="2400">
          <a:solidFill>
            <a:srgbClr val="ADA07A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 pitchFamily="18" charset="0"/>
        <a:buChar char="•"/>
        <a:defRPr sz="2400">
          <a:solidFill>
            <a:srgbClr val="ADA07A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 pitchFamily="18" charset="0"/>
        <a:buChar char="•"/>
        <a:defRPr sz="2400">
          <a:solidFill>
            <a:srgbClr val="ADA07A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2" name="Rectangle 8"/>
          <p:cNvSpPr>
            <a:spLocks noChangeArrowheads="1"/>
          </p:cNvSpPr>
          <p:nvPr/>
        </p:nvSpPr>
        <p:spPr bwMode="auto">
          <a:xfrm>
            <a:off x="0" y="6096000"/>
            <a:ext cx="9144000" cy="762000"/>
          </a:xfrm>
          <a:prstGeom prst="rect">
            <a:avLst/>
          </a:prstGeom>
          <a:solidFill>
            <a:srgbClr val="CE1126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pic>
        <p:nvPicPr>
          <p:cNvPr id="1027" name="Picture 1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6248400"/>
            <a:ext cx="3352800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524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141413"/>
            <a:ext cx="76200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  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level1</a:t>
            </a:r>
          </a:p>
        </p:txBody>
      </p:sp>
      <p:sp>
        <p:nvSpPr>
          <p:cNvPr id="1035" name="Text Box 11"/>
          <p:cNvSpPr txBox="1">
            <a:spLocks noChangeArrowheads="1"/>
          </p:cNvSpPr>
          <p:nvPr/>
        </p:nvSpPr>
        <p:spPr bwMode="auto">
          <a:xfrm>
            <a:off x="212725" y="3489325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036" name="Text Box 12"/>
          <p:cNvSpPr txBox="1">
            <a:spLocks noChangeArrowheads="1"/>
          </p:cNvSpPr>
          <p:nvPr/>
        </p:nvSpPr>
        <p:spPr bwMode="auto">
          <a:xfrm>
            <a:off x="6091706" y="6324600"/>
            <a:ext cx="2761782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600" dirty="0">
                <a:solidFill>
                  <a:srgbClr val="FFFFFF"/>
                </a:solidFill>
                <a:latin typeface="Univers 65 Bold" charset="0"/>
              </a:rPr>
              <a:t>Office of Equal </a:t>
            </a:r>
            <a:r>
              <a:rPr lang="en-US" sz="1600" dirty="0" smtClean="0">
                <a:solidFill>
                  <a:srgbClr val="FFFFFF"/>
                </a:solidFill>
                <a:latin typeface="Univers 65 Bold" charset="0"/>
              </a:rPr>
              <a:t>Opportunity  </a:t>
            </a:r>
            <a:endParaRPr lang="en-US" sz="1600" dirty="0">
              <a:solidFill>
                <a:srgbClr val="FFFFFF"/>
              </a:solidFill>
              <a:latin typeface="Univers 65 Bold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Univers 67 CondensedBold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Univers 67 CondensedBold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Univers 67 CondensedBold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Univers 67 CondensedBold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Univers 67 CondensedBold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Univers 67 CondensedBold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Univers 67 CondensedBold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Univers 67 CondensedBold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/>
        <a:buChar char="–"/>
        <a:defRPr sz="2400">
          <a:solidFill>
            <a:srgbClr val="ADA07A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/>
        <a:buChar char="•"/>
        <a:defRPr sz="2400">
          <a:solidFill>
            <a:srgbClr val="ADA07A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/>
        <a:buChar char="▪"/>
        <a:defRPr sz="2400">
          <a:solidFill>
            <a:srgbClr val="ADA07A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/>
        <a:buChar char="•"/>
        <a:defRPr sz="2400">
          <a:solidFill>
            <a:srgbClr val="ADA07A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/>
        <a:buChar char="•"/>
        <a:defRPr sz="2400">
          <a:solidFill>
            <a:srgbClr val="ADA07A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 pitchFamily="18" charset="0"/>
        <a:buChar char="•"/>
        <a:defRPr sz="2400">
          <a:solidFill>
            <a:srgbClr val="ADA07A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 pitchFamily="18" charset="0"/>
        <a:buChar char="•"/>
        <a:defRPr sz="2400">
          <a:solidFill>
            <a:srgbClr val="ADA07A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 pitchFamily="18" charset="0"/>
        <a:buChar char="•"/>
        <a:defRPr sz="2400">
          <a:solidFill>
            <a:srgbClr val="ADA07A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 pitchFamily="18" charset="0"/>
        <a:buChar char="•"/>
        <a:defRPr sz="2400">
          <a:solidFill>
            <a:srgbClr val="ADA07A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2" name="Rectangle 8"/>
          <p:cNvSpPr>
            <a:spLocks noChangeArrowheads="1"/>
          </p:cNvSpPr>
          <p:nvPr/>
        </p:nvSpPr>
        <p:spPr bwMode="auto">
          <a:xfrm>
            <a:off x="0" y="6096000"/>
            <a:ext cx="9144000" cy="762000"/>
          </a:xfrm>
          <a:prstGeom prst="rect">
            <a:avLst/>
          </a:prstGeom>
          <a:solidFill>
            <a:srgbClr val="CE1126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pic>
        <p:nvPicPr>
          <p:cNvPr id="1027" name="Picture 1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6248400"/>
            <a:ext cx="3352800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524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141413"/>
            <a:ext cx="76200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  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level1</a:t>
            </a:r>
          </a:p>
        </p:txBody>
      </p:sp>
      <p:sp>
        <p:nvSpPr>
          <p:cNvPr id="1035" name="Text Box 11"/>
          <p:cNvSpPr txBox="1">
            <a:spLocks noChangeArrowheads="1"/>
          </p:cNvSpPr>
          <p:nvPr/>
        </p:nvSpPr>
        <p:spPr bwMode="auto">
          <a:xfrm>
            <a:off x="212725" y="3489325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036" name="Text Box 12"/>
          <p:cNvSpPr txBox="1">
            <a:spLocks noChangeArrowheads="1"/>
          </p:cNvSpPr>
          <p:nvPr/>
        </p:nvSpPr>
        <p:spPr bwMode="auto">
          <a:xfrm>
            <a:off x="6091706" y="6324600"/>
            <a:ext cx="2761782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600" dirty="0">
                <a:solidFill>
                  <a:srgbClr val="FFFFFF"/>
                </a:solidFill>
                <a:latin typeface="Univers 65 Bold" charset="0"/>
              </a:rPr>
              <a:t>Office of Equal </a:t>
            </a:r>
            <a:r>
              <a:rPr lang="en-US" sz="1600" dirty="0" smtClean="0">
                <a:solidFill>
                  <a:srgbClr val="FFFFFF"/>
                </a:solidFill>
                <a:latin typeface="Univers 65 Bold" charset="0"/>
              </a:rPr>
              <a:t>Opportunity  </a:t>
            </a:r>
            <a:endParaRPr lang="en-US" sz="1600" dirty="0">
              <a:solidFill>
                <a:srgbClr val="FFFFFF"/>
              </a:solidFill>
              <a:latin typeface="Univers 65 Bold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Univers 67 CondensedBold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Univers 67 CondensedBold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Univers 67 CondensedBold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Univers 67 CondensedBold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Univers 67 CondensedBold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Univers 67 CondensedBold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Univers 67 CondensedBold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Univers 67 CondensedBold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/>
        <a:buChar char="–"/>
        <a:defRPr sz="2400">
          <a:solidFill>
            <a:srgbClr val="ADA07A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/>
        <a:buChar char="•"/>
        <a:defRPr sz="2400">
          <a:solidFill>
            <a:srgbClr val="ADA07A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/>
        <a:buChar char="▪"/>
        <a:defRPr sz="2400">
          <a:solidFill>
            <a:srgbClr val="ADA07A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/>
        <a:buChar char="•"/>
        <a:defRPr sz="2400">
          <a:solidFill>
            <a:srgbClr val="ADA07A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/>
        <a:buChar char="•"/>
        <a:defRPr sz="2400">
          <a:solidFill>
            <a:srgbClr val="ADA07A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 pitchFamily="18" charset="0"/>
        <a:buChar char="•"/>
        <a:defRPr sz="2400">
          <a:solidFill>
            <a:srgbClr val="ADA07A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 pitchFamily="18" charset="0"/>
        <a:buChar char="•"/>
        <a:defRPr sz="2400">
          <a:solidFill>
            <a:srgbClr val="ADA07A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 pitchFamily="18" charset="0"/>
        <a:buChar char="•"/>
        <a:defRPr sz="2400">
          <a:solidFill>
            <a:srgbClr val="ADA07A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 pitchFamily="18" charset="0"/>
        <a:buChar char="•"/>
        <a:defRPr sz="2400">
          <a:solidFill>
            <a:srgbClr val="ADA07A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2" name="Rectangle 8"/>
          <p:cNvSpPr>
            <a:spLocks noChangeArrowheads="1"/>
          </p:cNvSpPr>
          <p:nvPr/>
        </p:nvSpPr>
        <p:spPr bwMode="auto">
          <a:xfrm>
            <a:off x="0" y="6096000"/>
            <a:ext cx="9144000" cy="762000"/>
          </a:xfrm>
          <a:prstGeom prst="rect">
            <a:avLst/>
          </a:prstGeom>
          <a:solidFill>
            <a:srgbClr val="CE1126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pic>
        <p:nvPicPr>
          <p:cNvPr id="1027" name="Picture 1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6248400"/>
            <a:ext cx="3352800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524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141413"/>
            <a:ext cx="76200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  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level1</a:t>
            </a:r>
          </a:p>
        </p:txBody>
      </p:sp>
      <p:sp>
        <p:nvSpPr>
          <p:cNvPr id="1035" name="Text Box 11"/>
          <p:cNvSpPr txBox="1">
            <a:spLocks noChangeArrowheads="1"/>
          </p:cNvSpPr>
          <p:nvPr/>
        </p:nvSpPr>
        <p:spPr bwMode="auto">
          <a:xfrm>
            <a:off x="212725" y="3489325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036" name="Text Box 12"/>
          <p:cNvSpPr txBox="1">
            <a:spLocks noChangeArrowheads="1"/>
          </p:cNvSpPr>
          <p:nvPr/>
        </p:nvSpPr>
        <p:spPr bwMode="auto">
          <a:xfrm>
            <a:off x="6091706" y="6324600"/>
            <a:ext cx="2761782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600" dirty="0">
                <a:solidFill>
                  <a:srgbClr val="FFFFFF"/>
                </a:solidFill>
                <a:latin typeface="Univers 65 Bold" charset="0"/>
              </a:rPr>
              <a:t>Office of Equal </a:t>
            </a:r>
            <a:r>
              <a:rPr lang="en-US" sz="1600" dirty="0" smtClean="0">
                <a:solidFill>
                  <a:srgbClr val="FFFFFF"/>
                </a:solidFill>
                <a:latin typeface="Univers 65 Bold" charset="0"/>
              </a:rPr>
              <a:t>Opportunity  </a:t>
            </a:r>
            <a:endParaRPr lang="en-US" sz="1600" dirty="0">
              <a:solidFill>
                <a:srgbClr val="FFFFFF"/>
              </a:solidFill>
              <a:latin typeface="Univers 65 Bold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Univers 67 CondensedBold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Univers 67 CondensedBold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Univers 67 CondensedBold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Univers 67 CondensedBold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Univers 67 CondensedBold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Univers 67 CondensedBold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Univers 67 CondensedBold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Univers 67 CondensedBold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/>
        <a:buChar char="–"/>
        <a:defRPr sz="2400">
          <a:solidFill>
            <a:srgbClr val="ADA07A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/>
        <a:buChar char="•"/>
        <a:defRPr sz="2400">
          <a:solidFill>
            <a:srgbClr val="ADA07A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/>
        <a:buChar char="▪"/>
        <a:defRPr sz="2400">
          <a:solidFill>
            <a:srgbClr val="ADA07A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/>
        <a:buChar char="•"/>
        <a:defRPr sz="2400">
          <a:solidFill>
            <a:srgbClr val="ADA07A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/>
        <a:buChar char="•"/>
        <a:defRPr sz="2400">
          <a:solidFill>
            <a:srgbClr val="ADA07A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 pitchFamily="18" charset="0"/>
        <a:buChar char="•"/>
        <a:defRPr sz="2400">
          <a:solidFill>
            <a:srgbClr val="ADA07A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 pitchFamily="18" charset="0"/>
        <a:buChar char="•"/>
        <a:defRPr sz="2400">
          <a:solidFill>
            <a:srgbClr val="ADA07A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 pitchFamily="18" charset="0"/>
        <a:buChar char="•"/>
        <a:defRPr sz="2400">
          <a:solidFill>
            <a:srgbClr val="ADA07A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 pitchFamily="18" charset="0"/>
        <a:buChar char="•"/>
        <a:defRPr sz="2400">
          <a:solidFill>
            <a:srgbClr val="ADA07A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2" name="Rectangle 8"/>
          <p:cNvSpPr>
            <a:spLocks noChangeArrowheads="1"/>
          </p:cNvSpPr>
          <p:nvPr/>
        </p:nvSpPr>
        <p:spPr bwMode="auto">
          <a:xfrm>
            <a:off x="0" y="6096000"/>
            <a:ext cx="9144000" cy="762000"/>
          </a:xfrm>
          <a:prstGeom prst="rect">
            <a:avLst/>
          </a:prstGeom>
          <a:solidFill>
            <a:srgbClr val="CE1126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pic>
        <p:nvPicPr>
          <p:cNvPr id="1027" name="Picture 1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6248400"/>
            <a:ext cx="3352800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524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141413"/>
            <a:ext cx="76200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  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level1</a:t>
            </a:r>
          </a:p>
        </p:txBody>
      </p:sp>
      <p:sp>
        <p:nvSpPr>
          <p:cNvPr id="1035" name="Text Box 11"/>
          <p:cNvSpPr txBox="1">
            <a:spLocks noChangeArrowheads="1"/>
          </p:cNvSpPr>
          <p:nvPr/>
        </p:nvSpPr>
        <p:spPr bwMode="auto">
          <a:xfrm>
            <a:off x="212725" y="3489325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036" name="Text Box 12"/>
          <p:cNvSpPr txBox="1">
            <a:spLocks noChangeArrowheads="1"/>
          </p:cNvSpPr>
          <p:nvPr/>
        </p:nvSpPr>
        <p:spPr bwMode="auto">
          <a:xfrm>
            <a:off x="6091706" y="6324600"/>
            <a:ext cx="2761782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600" dirty="0">
                <a:solidFill>
                  <a:srgbClr val="FFFFFF"/>
                </a:solidFill>
                <a:latin typeface="Univers 65 Bold" charset="0"/>
              </a:rPr>
              <a:t>Office of Equal </a:t>
            </a:r>
            <a:r>
              <a:rPr lang="en-US" sz="1600" dirty="0" smtClean="0">
                <a:solidFill>
                  <a:srgbClr val="FFFFFF"/>
                </a:solidFill>
                <a:latin typeface="Univers 65 Bold" charset="0"/>
              </a:rPr>
              <a:t>Opportunity  </a:t>
            </a:r>
            <a:endParaRPr lang="en-US" sz="1600" dirty="0">
              <a:solidFill>
                <a:srgbClr val="FFFFFF"/>
              </a:solidFill>
              <a:latin typeface="Univers 65 Bold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Univers 67 CondensedBold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Univers 67 CondensedBold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Univers 67 CondensedBold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Univers 67 CondensedBold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Univers 67 CondensedBold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Univers 67 CondensedBold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Univers 67 CondensedBold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Univers 67 CondensedBold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/>
        <a:buChar char="–"/>
        <a:defRPr sz="2400">
          <a:solidFill>
            <a:srgbClr val="ADA07A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/>
        <a:buChar char="•"/>
        <a:defRPr sz="2400">
          <a:solidFill>
            <a:srgbClr val="ADA07A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/>
        <a:buChar char="▪"/>
        <a:defRPr sz="2400">
          <a:solidFill>
            <a:srgbClr val="ADA07A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/>
        <a:buChar char="•"/>
        <a:defRPr sz="2400">
          <a:solidFill>
            <a:srgbClr val="ADA07A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/>
        <a:buChar char="•"/>
        <a:defRPr sz="2400">
          <a:solidFill>
            <a:srgbClr val="ADA07A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 pitchFamily="18" charset="0"/>
        <a:buChar char="•"/>
        <a:defRPr sz="2400">
          <a:solidFill>
            <a:srgbClr val="ADA07A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 pitchFamily="18" charset="0"/>
        <a:buChar char="•"/>
        <a:defRPr sz="2400">
          <a:solidFill>
            <a:srgbClr val="ADA07A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 pitchFamily="18" charset="0"/>
        <a:buChar char="•"/>
        <a:defRPr sz="2400">
          <a:solidFill>
            <a:srgbClr val="ADA07A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 pitchFamily="18" charset="0"/>
        <a:buChar char="•"/>
        <a:defRPr sz="2400">
          <a:solidFill>
            <a:srgbClr val="ADA07A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2" name="Rectangle 8"/>
          <p:cNvSpPr>
            <a:spLocks noChangeArrowheads="1"/>
          </p:cNvSpPr>
          <p:nvPr/>
        </p:nvSpPr>
        <p:spPr bwMode="auto">
          <a:xfrm>
            <a:off x="0" y="6096000"/>
            <a:ext cx="9144000" cy="762000"/>
          </a:xfrm>
          <a:prstGeom prst="rect">
            <a:avLst/>
          </a:prstGeom>
          <a:solidFill>
            <a:srgbClr val="CE1126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pic>
        <p:nvPicPr>
          <p:cNvPr id="1027" name="Picture 1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6248400"/>
            <a:ext cx="3352800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524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141413"/>
            <a:ext cx="76200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  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level1</a:t>
            </a:r>
          </a:p>
        </p:txBody>
      </p:sp>
      <p:sp>
        <p:nvSpPr>
          <p:cNvPr id="1035" name="Text Box 11"/>
          <p:cNvSpPr txBox="1">
            <a:spLocks noChangeArrowheads="1"/>
          </p:cNvSpPr>
          <p:nvPr/>
        </p:nvSpPr>
        <p:spPr bwMode="auto">
          <a:xfrm>
            <a:off x="212725" y="3489325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036" name="Text Box 12"/>
          <p:cNvSpPr txBox="1">
            <a:spLocks noChangeArrowheads="1"/>
          </p:cNvSpPr>
          <p:nvPr/>
        </p:nvSpPr>
        <p:spPr bwMode="auto">
          <a:xfrm>
            <a:off x="6091706" y="6324600"/>
            <a:ext cx="2761782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600" dirty="0">
                <a:solidFill>
                  <a:srgbClr val="FFFFFF"/>
                </a:solidFill>
                <a:latin typeface="Univers 65 Bold" charset="0"/>
              </a:rPr>
              <a:t>Office of Equal </a:t>
            </a:r>
            <a:r>
              <a:rPr lang="en-US" sz="1600" dirty="0" smtClean="0">
                <a:solidFill>
                  <a:srgbClr val="FFFFFF"/>
                </a:solidFill>
                <a:latin typeface="Univers 65 Bold" charset="0"/>
              </a:rPr>
              <a:t>Opportunity  </a:t>
            </a:r>
            <a:endParaRPr lang="en-US" sz="1600" dirty="0">
              <a:solidFill>
                <a:srgbClr val="FFFFFF"/>
              </a:solidFill>
              <a:latin typeface="Univers 65 Bold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Univers 67 CondensedBold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Univers 67 CondensedBold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Univers 67 CondensedBold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Univers 67 CondensedBold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Univers 67 CondensedBold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Univers 67 CondensedBold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Univers 67 CondensedBold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Univers 67 CondensedBold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/>
        <a:buChar char="–"/>
        <a:defRPr sz="2400">
          <a:solidFill>
            <a:srgbClr val="ADA07A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/>
        <a:buChar char="•"/>
        <a:defRPr sz="2400">
          <a:solidFill>
            <a:srgbClr val="ADA07A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/>
        <a:buChar char="▪"/>
        <a:defRPr sz="2400">
          <a:solidFill>
            <a:srgbClr val="ADA07A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/>
        <a:buChar char="•"/>
        <a:defRPr sz="2400">
          <a:solidFill>
            <a:srgbClr val="ADA07A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/>
        <a:buChar char="•"/>
        <a:defRPr sz="2400">
          <a:solidFill>
            <a:srgbClr val="ADA07A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 pitchFamily="18" charset="0"/>
        <a:buChar char="•"/>
        <a:defRPr sz="2400">
          <a:solidFill>
            <a:srgbClr val="ADA07A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 pitchFamily="18" charset="0"/>
        <a:buChar char="•"/>
        <a:defRPr sz="2400">
          <a:solidFill>
            <a:srgbClr val="ADA07A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 pitchFamily="18" charset="0"/>
        <a:buChar char="•"/>
        <a:defRPr sz="2400">
          <a:solidFill>
            <a:srgbClr val="ADA07A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 pitchFamily="18" charset="0"/>
        <a:buChar char="•"/>
        <a:defRPr sz="2400">
          <a:solidFill>
            <a:srgbClr val="ADA07A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2" name="Rectangle 8"/>
          <p:cNvSpPr>
            <a:spLocks noChangeArrowheads="1"/>
          </p:cNvSpPr>
          <p:nvPr/>
        </p:nvSpPr>
        <p:spPr bwMode="auto">
          <a:xfrm>
            <a:off x="0" y="6096000"/>
            <a:ext cx="9144000" cy="762000"/>
          </a:xfrm>
          <a:prstGeom prst="rect">
            <a:avLst/>
          </a:prstGeom>
          <a:solidFill>
            <a:srgbClr val="CE1126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pic>
        <p:nvPicPr>
          <p:cNvPr id="1027" name="Picture 1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6248400"/>
            <a:ext cx="3352800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524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141413"/>
            <a:ext cx="76200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  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level1</a:t>
            </a:r>
          </a:p>
        </p:txBody>
      </p:sp>
      <p:sp>
        <p:nvSpPr>
          <p:cNvPr id="1035" name="Text Box 11"/>
          <p:cNvSpPr txBox="1">
            <a:spLocks noChangeArrowheads="1"/>
          </p:cNvSpPr>
          <p:nvPr/>
        </p:nvSpPr>
        <p:spPr bwMode="auto">
          <a:xfrm>
            <a:off x="212725" y="3489325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036" name="Text Box 12"/>
          <p:cNvSpPr txBox="1">
            <a:spLocks noChangeArrowheads="1"/>
          </p:cNvSpPr>
          <p:nvPr/>
        </p:nvSpPr>
        <p:spPr bwMode="auto">
          <a:xfrm>
            <a:off x="6091706" y="6324600"/>
            <a:ext cx="2761782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600" dirty="0">
                <a:solidFill>
                  <a:srgbClr val="FFFFFF"/>
                </a:solidFill>
                <a:latin typeface="Univers 65 Bold" charset="0"/>
              </a:rPr>
              <a:t>Office of Equal </a:t>
            </a:r>
            <a:r>
              <a:rPr lang="en-US" sz="1600" dirty="0" smtClean="0">
                <a:solidFill>
                  <a:srgbClr val="FFFFFF"/>
                </a:solidFill>
                <a:latin typeface="Univers 65 Bold" charset="0"/>
              </a:rPr>
              <a:t>Opportunity  </a:t>
            </a:r>
            <a:endParaRPr lang="en-US" sz="1600" dirty="0">
              <a:solidFill>
                <a:srgbClr val="FFFFFF"/>
              </a:solidFill>
              <a:latin typeface="Univers 65 Bold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Univers 67 CondensedBold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Univers 67 CondensedBold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Univers 67 CondensedBold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Univers 67 CondensedBold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Univers 67 CondensedBold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Univers 67 CondensedBold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Univers 67 CondensedBold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Univers 67 CondensedBold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/>
        <a:buChar char="–"/>
        <a:defRPr sz="2400">
          <a:solidFill>
            <a:srgbClr val="ADA07A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/>
        <a:buChar char="•"/>
        <a:defRPr sz="2400">
          <a:solidFill>
            <a:srgbClr val="ADA07A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/>
        <a:buChar char="▪"/>
        <a:defRPr sz="2400">
          <a:solidFill>
            <a:srgbClr val="ADA07A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/>
        <a:buChar char="•"/>
        <a:defRPr sz="2400">
          <a:solidFill>
            <a:srgbClr val="ADA07A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/>
        <a:buChar char="•"/>
        <a:defRPr sz="2400">
          <a:solidFill>
            <a:srgbClr val="ADA07A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 pitchFamily="18" charset="0"/>
        <a:buChar char="•"/>
        <a:defRPr sz="2400">
          <a:solidFill>
            <a:srgbClr val="ADA07A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 pitchFamily="18" charset="0"/>
        <a:buChar char="•"/>
        <a:defRPr sz="2400">
          <a:solidFill>
            <a:srgbClr val="ADA07A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 pitchFamily="18" charset="0"/>
        <a:buChar char="•"/>
        <a:defRPr sz="2400">
          <a:solidFill>
            <a:srgbClr val="ADA07A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 pitchFamily="18" charset="0"/>
        <a:buChar char="•"/>
        <a:defRPr sz="2400">
          <a:solidFill>
            <a:srgbClr val="ADA07A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2" name="Rectangle 8"/>
          <p:cNvSpPr>
            <a:spLocks noChangeArrowheads="1"/>
          </p:cNvSpPr>
          <p:nvPr/>
        </p:nvSpPr>
        <p:spPr bwMode="auto">
          <a:xfrm>
            <a:off x="0" y="6096000"/>
            <a:ext cx="9144000" cy="762000"/>
          </a:xfrm>
          <a:prstGeom prst="rect">
            <a:avLst/>
          </a:prstGeom>
          <a:solidFill>
            <a:srgbClr val="CE1126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pic>
        <p:nvPicPr>
          <p:cNvPr id="1027" name="Picture 1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6248400"/>
            <a:ext cx="3352800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524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141413"/>
            <a:ext cx="76200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  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level1</a:t>
            </a:r>
          </a:p>
        </p:txBody>
      </p:sp>
      <p:sp>
        <p:nvSpPr>
          <p:cNvPr id="1035" name="Text Box 11"/>
          <p:cNvSpPr txBox="1">
            <a:spLocks noChangeArrowheads="1"/>
          </p:cNvSpPr>
          <p:nvPr/>
        </p:nvSpPr>
        <p:spPr bwMode="auto">
          <a:xfrm>
            <a:off x="212725" y="3489325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036" name="Text Box 12"/>
          <p:cNvSpPr txBox="1">
            <a:spLocks noChangeArrowheads="1"/>
          </p:cNvSpPr>
          <p:nvPr/>
        </p:nvSpPr>
        <p:spPr bwMode="auto">
          <a:xfrm>
            <a:off x="6091706" y="6324600"/>
            <a:ext cx="2761782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600" dirty="0">
                <a:solidFill>
                  <a:srgbClr val="FFFFFF"/>
                </a:solidFill>
                <a:latin typeface="Univers 65 Bold" charset="0"/>
              </a:rPr>
              <a:t>Office of Equal </a:t>
            </a:r>
            <a:r>
              <a:rPr lang="en-US" sz="1600" dirty="0" smtClean="0">
                <a:solidFill>
                  <a:srgbClr val="FFFFFF"/>
                </a:solidFill>
                <a:latin typeface="Univers 65 Bold" charset="0"/>
              </a:rPr>
              <a:t>Opportunity  </a:t>
            </a:r>
            <a:endParaRPr lang="en-US" sz="1600" dirty="0">
              <a:solidFill>
                <a:srgbClr val="FFFFFF"/>
              </a:solidFill>
              <a:latin typeface="Univers 65 Bold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Univers 67 CondensedBold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Univers 67 CondensedBold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Univers 67 CondensedBold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Univers 67 CondensedBold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Univers 67 CondensedBold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Univers 67 CondensedBold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Univers 67 CondensedBold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Univers 67 CondensedBold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/>
        <a:buChar char="–"/>
        <a:defRPr sz="2400">
          <a:solidFill>
            <a:srgbClr val="ADA07A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/>
        <a:buChar char="•"/>
        <a:defRPr sz="2400">
          <a:solidFill>
            <a:srgbClr val="ADA07A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/>
        <a:buChar char="▪"/>
        <a:defRPr sz="2400">
          <a:solidFill>
            <a:srgbClr val="ADA07A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/>
        <a:buChar char="•"/>
        <a:defRPr sz="2400">
          <a:solidFill>
            <a:srgbClr val="ADA07A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/>
        <a:buChar char="•"/>
        <a:defRPr sz="2400">
          <a:solidFill>
            <a:srgbClr val="ADA07A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 pitchFamily="18" charset="0"/>
        <a:buChar char="•"/>
        <a:defRPr sz="2400">
          <a:solidFill>
            <a:srgbClr val="ADA07A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 pitchFamily="18" charset="0"/>
        <a:buChar char="•"/>
        <a:defRPr sz="2400">
          <a:solidFill>
            <a:srgbClr val="ADA07A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 pitchFamily="18" charset="0"/>
        <a:buChar char="•"/>
        <a:defRPr sz="2400">
          <a:solidFill>
            <a:srgbClr val="ADA07A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 pitchFamily="18" charset="0"/>
        <a:buChar char="•"/>
        <a:defRPr sz="2400">
          <a:solidFill>
            <a:srgbClr val="ADA07A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2" name="Rectangle 8"/>
          <p:cNvSpPr>
            <a:spLocks noChangeArrowheads="1"/>
          </p:cNvSpPr>
          <p:nvPr/>
        </p:nvSpPr>
        <p:spPr bwMode="auto">
          <a:xfrm>
            <a:off x="0" y="6096000"/>
            <a:ext cx="9144000" cy="762000"/>
          </a:xfrm>
          <a:prstGeom prst="rect">
            <a:avLst/>
          </a:prstGeom>
          <a:solidFill>
            <a:srgbClr val="CE1126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pic>
        <p:nvPicPr>
          <p:cNvPr id="1027" name="Picture 1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6248400"/>
            <a:ext cx="3352800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524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141413"/>
            <a:ext cx="76200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  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level1</a:t>
            </a:r>
          </a:p>
        </p:txBody>
      </p:sp>
      <p:sp>
        <p:nvSpPr>
          <p:cNvPr id="1035" name="Text Box 11"/>
          <p:cNvSpPr txBox="1">
            <a:spLocks noChangeArrowheads="1"/>
          </p:cNvSpPr>
          <p:nvPr/>
        </p:nvSpPr>
        <p:spPr bwMode="auto">
          <a:xfrm>
            <a:off x="212725" y="3489325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036" name="Text Box 12"/>
          <p:cNvSpPr txBox="1">
            <a:spLocks noChangeArrowheads="1"/>
          </p:cNvSpPr>
          <p:nvPr/>
        </p:nvSpPr>
        <p:spPr bwMode="auto">
          <a:xfrm>
            <a:off x="6091706" y="6324600"/>
            <a:ext cx="2761782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600" dirty="0">
                <a:solidFill>
                  <a:srgbClr val="FFFFFF"/>
                </a:solidFill>
                <a:latin typeface="Univers 65 Bold" charset="0"/>
              </a:rPr>
              <a:t>Office of Equal </a:t>
            </a:r>
            <a:r>
              <a:rPr lang="en-US" sz="1600" dirty="0" smtClean="0">
                <a:solidFill>
                  <a:srgbClr val="FFFFFF"/>
                </a:solidFill>
                <a:latin typeface="Univers 65 Bold" charset="0"/>
              </a:rPr>
              <a:t>Opportunity  </a:t>
            </a:r>
            <a:endParaRPr lang="en-US" sz="1600" dirty="0">
              <a:solidFill>
                <a:srgbClr val="FFFFFF"/>
              </a:solidFill>
              <a:latin typeface="Univers 65 Bold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Univers 67 CondensedBold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Univers 67 CondensedBold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Univers 67 CondensedBold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Univers 67 CondensedBold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Univers 67 CondensedBold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Univers 67 CondensedBold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Univers 67 CondensedBold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Univers 67 CondensedBold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/>
        <a:buChar char="–"/>
        <a:defRPr sz="2400">
          <a:solidFill>
            <a:srgbClr val="ADA07A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/>
        <a:buChar char="•"/>
        <a:defRPr sz="2400">
          <a:solidFill>
            <a:srgbClr val="ADA07A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/>
        <a:buChar char="▪"/>
        <a:defRPr sz="2400">
          <a:solidFill>
            <a:srgbClr val="ADA07A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/>
        <a:buChar char="•"/>
        <a:defRPr sz="2400">
          <a:solidFill>
            <a:srgbClr val="ADA07A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/>
        <a:buChar char="•"/>
        <a:defRPr sz="2400">
          <a:solidFill>
            <a:srgbClr val="ADA07A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 pitchFamily="18" charset="0"/>
        <a:buChar char="•"/>
        <a:defRPr sz="2400">
          <a:solidFill>
            <a:srgbClr val="ADA07A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 pitchFamily="18" charset="0"/>
        <a:buChar char="•"/>
        <a:defRPr sz="2400">
          <a:solidFill>
            <a:srgbClr val="ADA07A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 pitchFamily="18" charset="0"/>
        <a:buChar char="•"/>
        <a:defRPr sz="2400">
          <a:solidFill>
            <a:srgbClr val="ADA07A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 pitchFamily="18" charset="0"/>
        <a:buChar char="•"/>
        <a:defRPr sz="2400">
          <a:solidFill>
            <a:srgbClr val="ADA07A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2" name="Rectangle 8"/>
          <p:cNvSpPr>
            <a:spLocks noChangeArrowheads="1"/>
          </p:cNvSpPr>
          <p:nvPr/>
        </p:nvSpPr>
        <p:spPr bwMode="auto">
          <a:xfrm>
            <a:off x="0" y="6096000"/>
            <a:ext cx="9144000" cy="762000"/>
          </a:xfrm>
          <a:prstGeom prst="rect">
            <a:avLst/>
          </a:prstGeom>
          <a:solidFill>
            <a:srgbClr val="CE1126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pic>
        <p:nvPicPr>
          <p:cNvPr id="1027" name="Picture 1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6248400"/>
            <a:ext cx="3352800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524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141413"/>
            <a:ext cx="76200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  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level1</a:t>
            </a:r>
          </a:p>
        </p:txBody>
      </p:sp>
      <p:sp>
        <p:nvSpPr>
          <p:cNvPr id="1035" name="Text Box 11"/>
          <p:cNvSpPr txBox="1">
            <a:spLocks noChangeArrowheads="1"/>
          </p:cNvSpPr>
          <p:nvPr/>
        </p:nvSpPr>
        <p:spPr bwMode="auto">
          <a:xfrm>
            <a:off x="212725" y="3489325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036" name="Text Box 12"/>
          <p:cNvSpPr txBox="1">
            <a:spLocks noChangeArrowheads="1"/>
          </p:cNvSpPr>
          <p:nvPr/>
        </p:nvSpPr>
        <p:spPr bwMode="auto">
          <a:xfrm>
            <a:off x="6091706" y="6324600"/>
            <a:ext cx="2761782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600" dirty="0">
                <a:solidFill>
                  <a:srgbClr val="FFFFFF"/>
                </a:solidFill>
                <a:latin typeface="Univers 65 Bold" charset="0"/>
              </a:rPr>
              <a:t>Office of Equal </a:t>
            </a:r>
            <a:r>
              <a:rPr lang="en-US" sz="1600" dirty="0" smtClean="0">
                <a:solidFill>
                  <a:srgbClr val="FFFFFF"/>
                </a:solidFill>
                <a:latin typeface="Univers 65 Bold" charset="0"/>
              </a:rPr>
              <a:t>Opportunity  </a:t>
            </a:r>
            <a:endParaRPr lang="en-US" sz="1600" dirty="0">
              <a:solidFill>
                <a:srgbClr val="FFFFFF"/>
              </a:solidFill>
              <a:latin typeface="Univers 65 Bold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Univers 67 CondensedBold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Univers 67 CondensedBold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Univers 67 CondensedBold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Univers 67 CondensedBold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Univers 67 CondensedBold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Univers 67 CondensedBold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Univers 67 CondensedBold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Univers 67 CondensedBold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/>
        <a:buChar char="–"/>
        <a:defRPr sz="2400">
          <a:solidFill>
            <a:srgbClr val="ADA07A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/>
        <a:buChar char="•"/>
        <a:defRPr sz="2400">
          <a:solidFill>
            <a:srgbClr val="ADA07A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/>
        <a:buChar char="▪"/>
        <a:defRPr sz="2400">
          <a:solidFill>
            <a:srgbClr val="ADA07A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/>
        <a:buChar char="•"/>
        <a:defRPr sz="2400">
          <a:solidFill>
            <a:srgbClr val="ADA07A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/>
        <a:buChar char="•"/>
        <a:defRPr sz="2400">
          <a:solidFill>
            <a:srgbClr val="ADA07A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 pitchFamily="18" charset="0"/>
        <a:buChar char="•"/>
        <a:defRPr sz="2400">
          <a:solidFill>
            <a:srgbClr val="ADA07A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 pitchFamily="18" charset="0"/>
        <a:buChar char="•"/>
        <a:defRPr sz="2400">
          <a:solidFill>
            <a:srgbClr val="ADA07A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 pitchFamily="18" charset="0"/>
        <a:buChar char="•"/>
        <a:defRPr sz="2400">
          <a:solidFill>
            <a:srgbClr val="ADA07A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 pitchFamily="18" charset="0"/>
        <a:buChar char="•"/>
        <a:defRPr sz="2400">
          <a:solidFill>
            <a:srgbClr val="ADA07A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2" name="Rectangle 8"/>
          <p:cNvSpPr>
            <a:spLocks noChangeArrowheads="1"/>
          </p:cNvSpPr>
          <p:nvPr/>
        </p:nvSpPr>
        <p:spPr bwMode="auto">
          <a:xfrm>
            <a:off x="0" y="6096000"/>
            <a:ext cx="9144000" cy="762000"/>
          </a:xfrm>
          <a:prstGeom prst="rect">
            <a:avLst/>
          </a:prstGeom>
          <a:solidFill>
            <a:srgbClr val="CE1126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pic>
        <p:nvPicPr>
          <p:cNvPr id="1027" name="Picture 1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6248400"/>
            <a:ext cx="3352800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524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141413"/>
            <a:ext cx="76200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  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level1</a:t>
            </a:r>
          </a:p>
        </p:txBody>
      </p:sp>
      <p:sp>
        <p:nvSpPr>
          <p:cNvPr id="1035" name="Text Box 11"/>
          <p:cNvSpPr txBox="1">
            <a:spLocks noChangeArrowheads="1"/>
          </p:cNvSpPr>
          <p:nvPr/>
        </p:nvSpPr>
        <p:spPr bwMode="auto">
          <a:xfrm>
            <a:off x="212725" y="3489325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036" name="Text Box 12"/>
          <p:cNvSpPr txBox="1">
            <a:spLocks noChangeArrowheads="1"/>
          </p:cNvSpPr>
          <p:nvPr/>
        </p:nvSpPr>
        <p:spPr bwMode="auto">
          <a:xfrm>
            <a:off x="6091706" y="6324600"/>
            <a:ext cx="2761782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600" dirty="0">
                <a:solidFill>
                  <a:srgbClr val="FFFFFF"/>
                </a:solidFill>
                <a:latin typeface="Univers 65 Bold" charset="0"/>
              </a:rPr>
              <a:t>Office of Equal </a:t>
            </a:r>
            <a:r>
              <a:rPr lang="en-US" sz="1600" dirty="0" smtClean="0">
                <a:solidFill>
                  <a:srgbClr val="FFFFFF"/>
                </a:solidFill>
                <a:latin typeface="Univers 65 Bold" charset="0"/>
              </a:rPr>
              <a:t>Opportunity  </a:t>
            </a:r>
            <a:endParaRPr lang="en-US" sz="1600" dirty="0">
              <a:solidFill>
                <a:srgbClr val="FFFFFF"/>
              </a:solidFill>
              <a:latin typeface="Univers 65 Bold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Univers 67 CondensedBold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Univers 67 CondensedBold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Univers 67 CondensedBold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Univers 67 CondensedBold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Univers 67 CondensedBold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Univers 67 CondensedBold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Univers 67 CondensedBold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Univers 67 CondensedBold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/>
        <a:buChar char="–"/>
        <a:defRPr sz="2400">
          <a:solidFill>
            <a:srgbClr val="ADA07A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/>
        <a:buChar char="•"/>
        <a:defRPr sz="2400">
          <a:solidFill>
            <a:srgbClr val="ADA07A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/>
        <a:buChar char="▪"/>
        <a:defRPr sz="2400">
          <a:solidFill>
            <a:srgbClr val="ADA07A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/>
        <a:buChar char="•"/>
        <a:defRPr sz="2400">
          <a:solidFill>
            <a:srgbClr val="ADA07A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/>
        <a:buChar char="•"/>
        <a:defRPr sz="2400">
          <a:solidFill>
            <a:srgbClr val="ADA07A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 pitchFamily="18" charset="0"/>
        <a:buChar char="•"/>
        <a:defRPr sz="2400">
          <a:solidFill>
            <a:srgbClr val="ADA07A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 pitchFamily="18" charset="0"/>
        <a:buChar char="•"/>
        <a:defRPr sz="2400">
          <a:solidFill>
            <a:srgbClr val="ADA07A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 pitchFamily="18" charset="0"/>
        <a:buChar char="•"/>
        <a:defRPr sz="2400">
          <a:solidFill>
            <a:srgbClr val="ADA07A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 pitchFamily="18" charset="0"/>
        <a:buChar char="•"/>
        <a:defRPr sz="2400">
          <a:solidFill>
            <a:srgbClr val="ADA07A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2" name="Rectangle 8"/>
          <p:cNvSpPr>
            <a:spLocks noChangeArrowheads="1"/>
          </p:cNvSpPr>
          <p:nvPr/>
        </p:nvSpPr>
        <p:spPr bwMode="auto">
          <a:xfrm>
            <a:off x="0" y="6096000"/>
            <a:ext cx="9144000" cy="762000"/>
          </a:xfrm>
          <a:prstGeom prst="rect">
            <a:avLst/>
          </a:prstGeom>
          <a:solidFill>
            <a:srgbClr val="CE1126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pic>
        <p:nvPicPr>
          <p:cNvPr id="1027" name="Picture 1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6248400"/>
            <a:ext cx="3352800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524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141413"/>
            <a:ext cx="76200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  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level1</a:t>
            </a:r>
          </a:p>
        </p:txBody>
      </p:sp>
      <p:sp>
        <p:nvSpPr>
          <p:cNvPr id="1035" name="Text Box 11"/>
          <p:cNvSpPr txBox="1">
            <a:spLocks noChangeArrowheads="1"/>
          </p:cNvSpPr>
          <p:nvPr/>
        </p:nvSpPr>
        <p:spPr bwMode="auto">
          <a:xfrm>
            <a:off x="212725" y="3489325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036" name="Text Box 12"/>
          <p:cNvSpPr txBox="1">
            <a:spLocks noChangeArrowheads="1"/>
          </p:cNvSpPr>
          <p:nvPr/>
        </p:nvSpPr>
        <p:spPr bwMode="auto">
          <a:xfrm>
            <a:off x="6091706" y="6324600"/>
            <a:ext cx="2761782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600" dirty="0">
                <a:solidFill>
                  <a:srgbClr val="FFFFFF"/>
                </a:solidFill>
                <a:latin typeface="Univers 65 Bold" charset="0"/>
              </a:rPr>
              <a:t>Office of Equal </a:t>
            </a:r>
            <a:r>
              <a:rPr lang="en-US" sz="1600" dirty="0" smtClean="0">
                <a:solidFill>
                  <a:srgbClr val="FFFFFF"/>
                </a:solidFill>
                <a:latin typeface="Univers 65 Bold" charset="0"/>
              </a:rPr>
              <a:t>Opportunity  </a:t>
            </a:r>
            <a:endParaRPr lang="en-US" sz="1600" dirty="0">
              <a:solidFill>
                <a:srgbClr val="FFFFFF"/>
              </a:solidFill>
              <a:latin typeface="Univers 65 Bold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Univers 67 CondensedBold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Univers 67 CondensedBold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Univers 67 CondensedBold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Univers 67 CondensedBold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Univers 67 CondensedBold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Univers 67 CondensedBold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Univers 67 CondensedBold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Univers 67 CondensedBold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/>
        <a:buChar char="–"/>
        <a:defRPr sz="2400">
          <a:solidFill>
            <a:srgbClr val="ADA07A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/>
        <a:buChar char="•"/>
        <a:defRPr sz="2400">
          <a:solidFill>
            <a:srgbClr val="ADA07A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/>
        <a:buChar char="▪"/>
        <a:defRPr sz="2400">
          <a:solidFill>
            <a:srgbClr val="ADA07A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/>
        <a:buChar char="•"/>
        <a:defRPr sz="2400">
          <a:solidFill>
            <a:srgbClr val="ADA07A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/>
        <a:buChar char="•"/>
        <a:defRPr sz="2400">
          <a:solidFill>
            <a:srgbClr val="ADA07A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 pitchFamily="18" charset="0"/>
        <a:buChar char="•"/>
        <a:defRPr sz="2400">
          <a:solidFill>
            <a:srgbClr val="ADA07A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 pitchFamily="18" charset="0"/>
        <a:buChar char="•"/>
        <a:defRPr sz="2400">
          <a:solidFill>
            <a:srgbClr val="ADA07A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 pitchFamily="18" charset="0"/>
        <a:buChar char="•"/>
        <a:defRPr sz="2400">
          <a:solidFill>
            <a:srgbClr val="ADA07A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 pitchFamily="18" charset="0"/>
        <a:buChar char="•"/>
        <a:defRPr sz="2400">
          <a:solidFill>
            <a:srgbClr val="ADA07A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2" name="Rectangle 8"/>
          <p:cNvSpPr>
            <a:spLocks noChangeArrowheads="1"/>
          </p:cNvSpPr>
          <p:nvPr/>
        </p:nvSpPr>
        <p:spPr bwMode="auto">
          <a:xfrm>
            <a:off x="0" y="6096000"/>
            <a:ext cx="9144000" cy="762000"/>
          </a:xfrm>
          <a:prstGeom prst="rect">
            <a:avLst/>
          </a:prstGeom>
          <a:solidFill>
            <a:srgbClr val="CE1126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pic>
        <p:nvPicPr>
          <p:cNvPr id="1027" name="Picture 1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6248400"/>
            <a:ext cx="3352800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524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141413"/>
            <a:ext cx="76200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  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level1</a:t>
            </a:r>
          </a:p>
        </p:txBody>
      </p:sp>
      <p:sp>
        <p:nvSpPr>
          <p:cNvPr id="1035" name="Text Box 11"/>
          <p:cNvSpPr txBox="1">
            <a:spLocks noChangeArrowheads="1"/>
          </p:cNvSpPr>
          <p:nvPr/>
        </p:nvSpPr>
        <p:spPr bwMode="auto">
          <a:xfrm>
            <a:off x="212725" y="3489325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036" name="Text Box 12"/>
          <p:cNvSpPr txBox="1">
            <a:spLocks noChangeArrowheads="1"/>
          </p:cNvSpPr>
          <p:nvPr/>
        </p:nvSpPr>
        <p:spPr bwMode="auto">
          <a:xfrm>
            <a:off x="6091706" y="6324600"/>
            <a:ext cx="2761782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600" dirty="0">
                <a:solidFill>
                  <a:srgbClr val="FFFFFF"/>
                </a:solidFill>
                <a:latin typeface="Univers 65 Bold" charset="0"/>
              </a:rPr>
              <a:t>Office of Equal </a:t>
            </a:r>
            <a:r>
              <a:rPr lang="en-US" sz="1600" dirty="0" smtClean="0">
                <a:solidFill>
                  <a:srgbClr val="FFFFFF"/>
                </a:solidFill>
                <a:latin typeface="Univers 65 Bold" charset="0"/>
              </a:rPr>
              <a:t>Opportunity  </a:t>
            </a:r>
            <a:endParaRPr lang="en-US" sz="1600" dirty="0">
              <a:solidFill>
                <a:srgbClr val="FFFFFF"/>
              </a:solidFill>
              <a:latin typeface="Univers 65 Bold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Univers 67 CondensedBold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Univers 67 CondensedBold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Univers 67 CondensedBold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Univers 67 CondensedBold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Univers 67 CondensedBold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Univers 67 CondensedBold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Univers 67 CondensedBold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Univers 67 CondensedBold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/>
        <a:buChar char="–"/>
        <a:defRPr sz="2400">
          <a:solidFill>
            <a:srgbClr val="ADA07A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/>
        <a:buChar char="•"/>
        <a:defRPr sz="2400">
          <a:solidFill>
            <a:srgbClr val="ADA07A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/>
        <a:buChar char="▪"/>
        <a:defRPr sz="2400">
          <a:solidFill>
            <a:srgbClr val="ADA07A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/>
        <a:buChar char="•"/>
        <a:defRPr sz="2400">
          <a:solidFill>
            <a:srgbClr val="ADA07A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/>
        <a:buChar char="•"/>
        <a:defRPr sz="2400">
          <a:solidFill>
            <a:srgbClr val="ADA07A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 pitchFamily="18" charset="0"/>
        <a:buChar char="•"/>
        <a:defRPr sz="2400">
          <a:solidFill>
            <a:srgbClr val="ADA07A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 pitchFamily="18" charset="0"/>
        <a:buChar char="•"/>
        <a:defRPr sz="2400">
          <a:solidFill>
            <a:srgbClr val="ADA07A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 pitchFamily="18" charset="0"/>
        <a:buChar char="•"/>
        <a:defRPr sz="2400">
          <a:solidFill>
            <a:srgbClr val="ADA07A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 pitchFamily="18" charset="0"/>
        <a:buChar char="•"/>
        <a:defRPr sz="2400">
          <a:solidFill>
            <a:srgbClr val="ADA07A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2" name="Rectangle 8"/>
          <p:cNvSpPr>
            <a:spLocks noChangeArrowheads="1"/>
          </p:cNvSpPr>
          <p:nvPr/>
        </p:nvSpPr>
        <p:spPr bwMode="auto">
          <a:xfrm>
            <a:off x="0" y="6096000"/>
            <a:ext cx="9144000" cy="762000"/>
          </a:xfrm>
          <a:prstGeom prst="rect">
            <a:avLst/>
          </a:prstGeom>
          <a:solidFill>
            <a:srgbClr val="CE1126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pic>
        <p:nvPicPr>
          <p:cNvPr id="1027" name="Picture 1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6248400"/>
            <a:ext cx="3352800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524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141413"/>
            <a:ext cx="76200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  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level1</a:t>
            </a:r>
          </a:p>
        </p:txBody>
      </p:sp>
      <p:sp>
        <p:nvSpPr>
          <p:cNvPr id="1035" name="Text Box 11"/>
          <p:cNvSpPr txBox="1">
            <a:spLocks noChangeArrowheads="1"/>
          </p:cNvSpPr>
          <p:nvPr/>
        </p:nvSpPr>
        <p:spPr bwMode="auto">
          <a:xfrm>
            <a:off x="212725" y="3489325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036" name="Text Box 12"/>
          <p:cNvSpPr txBox="1">
            <a:spLocks noChangeArrowheads="1"/>
          </p:cNvSpPr>
          <p:nvPr/>
        </p:nvSpPr>
        <p:spPr bwMode="auto">
          <a:xfrm>
            <a:off x="6091706" y="6324600"/>
            <a:ext cx="2761782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600" dirty="0">
                <a:solidFill>
                  <a:srgbClr val="FFFFFF"/>
                </a:solidFill>
                <a:latin typeface="Univers 65 Bold" charset="0"/>
              </a:rPr>
              <a:t>Office of Equal </a:t>
            </a:r>
            <a:r>
              <a:rPr lang="en-US" sz="1600" dirty="0" smtClean="0">
                <a:solidFill>
                  <a:srgbClr val="FFFFFF"/>
                </a:solidFill>
                <a:latin typeface="Univers 65 Bold" charset="0"/>
              </a:rPr>
              <a:t>Opportunity  </a:t>
            </a:r>
            <a:endParaRPr lang="en-US" sz="1600" dirty="0">
              <a:solidFill>
                <a:srgbClr val="FFFFFF"/>
              </a:solidFill>
              <a:latin typeface="Univers 65 Bold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Univers 67 CondensedBold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Univers 67 CondensedBold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Univers 67 CondensedBold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Univers 67 CondensedBold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Univers 67 CondensedBold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Univers 67 CondensedBold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Univers 67 CondensedBold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Univers 67 CondensedBold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/>
        <a:buChar char="–"/>
        <a:defRPr sz="2400">
          <a:solidFill>
            <a:srgbClr val="ADA07A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/>
        <a:buChar char="•"/>
        <a:defRPr sz="2400">
          <a:solidFill>
            <a:srgbClr val="ADA07A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/>
        <a:buChar char="▪"/>
        <a:defRPr sz="2400">
          <a:solidFill>
            <a:srgbClr val="ADA07A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/>
        <a:buChar char="•"/>
        <a:defRPr sz="2400">
          <a:solidFill>
            <a:srgbClr val="ADA07A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/>
        <a:buChar char="•"/>
        <a:defRPr sz="2400">
          <a:solidFill>
            <a:srgbClr val="ADA07A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 pitchFamily="18" charset="0"/>
        <a:buChar char="•"/>
        <a:defRPr sz="2400">
          <a:solidFill>
            <a:srgbClr val="ADA07A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 pitchFamily="18" charset="0"/>
        <a:buChar char="•"/>
        <a:defRPr sz="2400">
          <a:solidFill>
            <a:srgbClr val="ADA07A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 pitchFamily="18" charset="0"/>
        <a:buChar char="•"/>
        <a:defRPr sz="2400">
          <a:solidFill>
            <a:srgbClr val="ADA07A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 pitchFamily="18" charset="0"/>
        <a:buChar char="•"/>
        <a:defRPr sz="2400">
          <a:solidFill>
            <a:srgbClr val="ADA07A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2" name="Rectangle 8"/>
          <p:cNvSpPr>
            <a:spLocks noChangeArrowheads="1"/>
          </p:cNvSpPr>
          <p:nvPr/>
        </p:nvSpPr>
        <p:spPr bwMode="auto">
          <a:xfrm>
            <a:off x="0" y="6096000"/>
            <a:ext cx="9144000" cy="762000"/>
          </a:xfrm>
          <a:prstGeom prst="rect">
            <a:avLst/>
          </a:prstGeom>
          <a:solidFill>
            <a:srgbClr val="CE1126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pic>
        <p:nvPicPr>
          <p:cNvPr id="1027" name="Picture 1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6248400"/>
            <a:ext cx="3352800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524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141413"/>
            <a:ext cx="76200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  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level1</a:t>
            </a:r>
          </a:p>
        </p:txBody>
      </p:sp>
      <p:sp>
        <p:nvSpPr>
          <p:cNvPr id="1035" name="Text Box 11"/>
          <p:cNvSpPr txBox="1">
            <a:spLocks noChangeArrowheads="1"/>
          </p:cNvSpPr>
          <p:nvPr/>
        </p:nvSpPr>
        <p:spPr bwMode="auto">
          <a:xfrm>
            <a:off x="212725" y="3489325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036" name="Text Box 12"/>
          <p:cNvSpPr txBox="1">
            <a:spLocks noChangeArrowheads="1"/>
          </p:cNvSpPr>
          <p:nvPr/>
        </p:nvSpPr>
        <p:spPr bwMode="auto">
          <a:xfrm>
            <a:off x="6091706" y="6324600"/>
            <a:ext cx="2761782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600" dirty="0">
                <a:solidFill>
                  <a:srgbClr val="FFFFFF"/>
                </a:solidFill>
                <a:latin typeface="Univers 65 Bold" charset="0"/>
              </a:rPr>
              <a:t>Office of Equal </a:t>
            </a:r>
            <a:r>
              <a:rPr lang="en-US" sz="1600" dirty="0" smtClean="0">
                <a:solidFill>
                  <a:srgbClr val="FFFFFF"/>
                </a:solidFill>
                <a:latin typeface="Univers 65 Bold" charset="0"/>
              </a:rPr>
              <a:t>Opportunity  </a:t>
            </a:r>
            <a:endParaRPr lang="en-US" sz="1600" dirty="0">
              <a:solidFill>
                <a:srgbClr val="FFFFFF"/>
              </a:solidFill>
              <a:latin typeface="Univers 65 Bold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Univers 67 CondensedBold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Univers 67 CondensedBold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Univers 67 CondensedBold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Univers 67 CondensedBold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Univers 67 CondensedBold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Univers 67 CondensedBold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Univers 67 CondensedBold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Univers 67 CondensedBold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/>
        <a:buChar char="–"/>
        <a:defRPr sz="2400">
          <a:solidFill>
            <a:srgbClr val="ADA07A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/>
        <a:buChar char="•"/>
        <a:defRPr sz="2400">
          <a:solidFill>
            <a:srgbClr val="ADA07A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/>
        <a:buChar char="▪"/>
        <a:defRPr sz="2400">
          <a:solidFill>
            <a:srgbClr val="ADA07A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/>
        <a:buChar char="•"/>
        <a:defRPr sz="2400">
          <a:solidFill>
            <a:srgbClr val="ADA07A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/>
        <a:buChar char="•"/>
        <a:defRPr sz="2400">
          <a:solidFill>
            <a:srgbClr val="ADA07A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 pitchFamily="18" charset="0"/>
        <a:buChar char="•"/>
        <a:defRPr sz="2400">
          <a:solidFill>
            <a:srgbClr val="ADA07A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 pitchFamily="18" charset="0"/>
        <a:buChar char="•"/>
        <a:defRPr sz="2400">
          <a:solidFill>
            <a:srgbClr val="ADA07A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 pitchFamily="18" charset="0"/>
        <a:buChar char="•"/>
        <a:defRPr sz="2400">
          <a:solidFill>
            <a:srgbClr val="ADA07A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 pitchFamily="18" charset="0"/>
        <a:buChar char="•"/>
        <a:defRPr sz="2400">
          <a:solidFill>
            <a:srgbClr val="ADA07A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2" name="Rectangle 8"/>
          <p:cNvSpPr>
            <a:spLocks noChangeArrowheads="1"/>
          </p:cNvSpPr>
          <p:nvPr/>
        </p:nvSpPr>
        <p:spPr bwMode="auto">
          <a:xfrm>
            <a:off x="0" y="6096000"/>
            <a:ext cx="9144000" cy="762000"/>
          </a:xfrm>
          <a:prstGeom prst="rect">
            <a:avLst/>
          </a:prstGeom>
          <a:solidFill>
            <a:srgbClr val="CE1126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pic>
        <p:nvPicPr>
          <p:cNvPr id="1027" name="Picture 1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6248400"/>
            <a:ext cx="3352800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524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141413"/>
            <a:ext cx="76200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  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level1</a:t>
            </a:r>
          </a:p>
        </p:txBody>
      </p:sp>
      <p:sp>
        <p:nvSpPr>
          <p:cNvPr id="1035" name="Text Box 11"/>
          <p:cNvSpPr txBox="1">
            <a:spLocks noChangeArrowheads="1"/>
          </p:cNvSpPr>
          <p:nvPr/>
        </p:nvSpPr>
        <p:spPr bwMode="auto">
          <a:xfrm>
            <a:off x="212725" y="3489325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036" name="Text Box 12"/>
          <p:cNvSpPr txBox="1">
            <a:spLocks noChangeArrowheads="1"/>
          </p:cNvSpPr>
          <p:nvPr/>
        </p:nvSpPr>
        <p:spPr bwMode="auto">
          <a:xfrm>
            <a:off x="6091706" y="6324600"/>
            <a:ext cx="2761782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600" dirty="0">
                <a:solidFill>
                  <a:srgbClr val="FFFFFF"/>
                </a:solidFill>
                <a:latin typeface="Univers 65 Bold" charset="0"/>
              </a:rPr>
              <a:t>Office of Equal </a:t>
            </a:r>
            <a:r>
              <a:rPr lang="en-US" sz="1600" dirty="0" smtClean="0">
                <a:solidFill>
                  <a:srgbClr val="FFFFFF"/>
                </a:solidFill>
                <a:latin typeface="Univers 65 Bold" charset="0"/>
              </a:rPr>
              <a:t>Opportunity  </a:t>
            </a:r>
            <a:endParaRPr lang="en-US" sz="1600" dirty="0">
              <a:solidFill>
                <a:srgbClr val="FFFFFF"/>
              </a:solidFill>
              <a:latin typeface="Univers 65 Bold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Univers 67 CondensedBold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Univers 67 CondensedBold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Univers 67 CondensedBold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Univers 67 CondensedBold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Univers 67 CondensedBold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Univers 67 CondensedBold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Univers 67 CondensedBold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Univers 67 CondensedBold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/>
        <a:buChar char="–"/>
        <a:defRPr sz="2400">
          <a:solidFill>
            <a:srgbClr val="ADA07A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/>
        <a:buChar char="•"/>
        <a:defRPr sz="2400">
          <a:solidFill>
            <a:srgbClr val="ADA07A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/>
        <a:buChar char="▪"/>
        <a:defRPr sz="2400">
          <a:solidFill>
            <a:srgbClr val="ADA07A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/>
        <a:buChar char="•"/>
        <a:defRPr sz="2400">
          <a:solidFill>
            <a:srgbClr val="ADA07A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/>
        <a:buChar char="•"/>
        <a:defRPr sz="2400">
          <a:solidFill>
            <a:srgbClr val="ADA07A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 pitchFamily="18" charset="0"/>
        <a:buChar char="•"/>
        <a:defRPr sz="2400">
          <a:solidFill>
            <a:srgbClr val="ADA07A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 pitchFamily="18" charset="0"/>
        <a:buChar char="•"/>
        <a:defRPr sz="2400">
          <a:solidFill>
            <a:srgbClr val="ADA07A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 pitchFamily="18" charset="0"/>
        <a:buChar char="•"/>
        <a:defRPr sz="2400">
          <a:solidFill>
            <a:srgbClr val="ADA07A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 pitchFamily="18" charset="0"/>
        <a:buChar char="•"/>
        <a:defRPr sz="2400">
          <a:solidFill>
            <a:srgbClr val="ADA07A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2" name="Rectangle 8"/>
          <p:cNvSpPr>
            <a:spLocks noChangeArrowheads="1"/>
          </p:cNvSpPr>
          <p:nvPr/>
        </p:nvSpPr>
        <p:spPr bwMode="auto">
          <a:xfrm>
            <a:off x="0" y="6096000"/>
            <a:ext cx="9144000" cy="762000"/>
          </a:xfrm>
          <a:prstGeom prst="rect">
            <a:avLst/>
          </a:prstGeom>
          <a:solidFill>
            <a:srgbClr val="CE1126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pic>
        <p:nvPicPr>
          <p:cNvPr id="1027" name="Picture 1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6248400"/>
            <a:ext cx="3352800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524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141413"/>
            <a:ext cx="76200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  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level1</a:t>
            </a:r>
          </a:p>
        </p:txBody>
      </p:sp>
      <p:sp>
        <p:nvSpPr>
          <p:cNvPr id="1035" name="Text Box 11"/>
          <p:cNvSpPr txBox="1">
            <a:spLocks noChangeArrowheads="1"/>
          </p:cNvSpPr>
          <p:nvPr/>
        </p:nvSpPr>
        <p:spPr bwMode="auto">
          <a:xfrm>
            <a:off x="212725" y="3489325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036" name="Text Box 12"/>
          <p:cNvSpPr txBox="1">
            <a:spLocks noChangeArrowheads="1"/>
          </p:cNvSpPr>
          <p:nvPr/>
        </p:nvSpPr>
        <p:spPr bwMode="auto">
          <a:xfrm>
            <a:off x="6091706" y="6324600"/>
            <a:ext cx="2761782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600" dirty="0">
                <a:solidFill>
                  <a:srgbClr val="FFFFFF"/>
                </a:solidFill>
                <a:latin typeface="Univers 65 Bold" charset="0"/>
              </a:rPr>
              <a:t>Office of Equal </a:t>
            </a:r>
            <a:r>
              <a:rPr lang="en-US" sz="1600" dirty="0" smtClean="0">
                <a:solidFill>
                  <a:srgbClr val="FFFFFF"/>
                </a:solidFill>
                <a:latin typeface="Univers 65 Bold" charset="0"/>
              </a:rPr>
              <a:t>Opportunity  </a:t>
            </a:r>
            <a:endParaRPr lang="en-US" sz="1600" dirty="0">
              <a:solidFill>
                <a:srgbClr val="FFFFFF"/>
              </a:solidFill>
              <a:latin typeface="Univers 65 Bold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Univers 67 CondensedBold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Univers 67 CondensedBold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Univers 67 CondensedBold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Univers 67 CondensedBold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Univers 67 CondensedBold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Univers 67 CondensedBold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Univers 67 CondensedBold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Univers 67 CondensedBold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/>
        <a:buChar char="–"/>
        <a:defRPr sz="2400">
          <a:solidFill>
            <a:srgbClr val="ADA07A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/>
        <a:buChar char="•"/>
        <a:defRPr sz="2400">
          <a:solidFill>
            <a:srgbClr val="ADA07A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/>
        <a:buChar char="▪"/>
        <a:defRPr sz="2400">
          <a:solidFill>
            <a:srgbClr val="ADA07A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/>
        <a:buChar char="•"/>
        <a:defRPr sz="2400">
          <a:solidFill>
            <a:srgbClr val="ADA07A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/>
        <a:buChar char="•"/>
        <a:defRPr sz="2400">
          <a:solidFill>
            <a:srgbClr val="ADA07A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 pitchFamily="18" charset="0"/>
        <a:buChar char="•"/>
        <a:defRPr sz="2400">
          <a:solidFill>
            <a:srgbClr val="ADA07A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 pitchFamily="18" charset="0"/>
        <a:buChar char="•"/>
        <a:defRPr sz="2400">
          <a:solidFill>
            <a:srgbClr val="ADA07A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 pitchFamily="18" charset="0"/>
        <a:buChar char="•"/>
        <a:defRPr sz="2400">
          <a:solidFill>
            <a:srgbClr val="ADA07A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 pitchFamily="18" charset="0"/>
        <a:buChar char="•"/>
        <a:defRPr sz="2400">
          <a:solidFill>
            <a:srgbClr val="ADA07A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2" name="Rectangle 8"/>
          <p:cNvSpPr>
            <a:spLocks noChangeArrowheads="1"/>
          </p:cNvSpPr>
          <p:nvPr/>
        </p:nvSpPr>
        <p:spPr bwMode="auto">
          <a:xfrm>
            <a:off x="0" y="6096000"/>
            <a:ext cx="9144000" cy="762000"/>
          </a:xfrm>
          <a:prstGeom prst="rect">
            <a:avLst/>
          </a:prstGeom>
          <a:solidFill>
            <a:srgbClr val="CE1126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pic>
        <p:nvPicPr>
          <p:cNvPr id="1027" name="Picture 1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6248400"/>
            <a:ext cx="3352800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524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141413"/>
            <a:ext cx="76200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  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level1</a:t>
            </a:r>
          </a:p>
        </p:txBody>
      </p:sp>
      <p:sp>
        <p:nvSpPr>
          <p:cNvPr id="1035" name="Text Box 11"/>
          <p:cNvSpPr txBox="1">
            <a:spLocks noChangeArrowheads="1"/>
          </p:cNvSpPr>
          <p:nvPr/>
        </p:nvSpPr>
        <p:spPr bwMode="auto">
          <a:xfrm>
            <a:off x="212725" y="3489325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036" name="Text Box 12"/>
          <p:cNvSpPr txBox="1">
            <a:spLocks noChangeArrowheads="1"/>
          </p:cNvSpPr>
          <p:nvPr/>
        </p:nvSpPr>
        <p:spPr bwMode="auto">
          <a:xfrm>
            <a:off x="6091706" y="6324600"/>
            <a:ext cx="2761782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600" dirty="0">
                <a:solidFill>
                  <a:srgbClr val="FFFFFF"/>
                </a:solidFill>
                <a:latin typeface="Univers 65 Bold" charset="0"/>
              </a:rPr>
              <a:t>Office of Equal </a:t>
            </a:r>
            <a:r>
              <a:rPr lang="en-US" sz="1600" dirty="0" smtClean="0">
                <a:solidFill>
                  <a:srgbClr val="FFFFFF"/>
                </a:solidFill>
                <a:latin typeface="Univers 65 Bold" charset="0"/>
              </a:rPr>
              <a:t>Opportunity  </a:t>
            </a:r>
            <a:endParaRPr lang="en-US" sz="1600" dirty="0">
              <a:solidFill>
                <a:srgbClr val="FFFFFF"/>
              </a:solidFill>
              <a:latin typeface="Univers 65 Bold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Univers 67 CondensedBold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Univers 67 CondensedBold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Univers 67 CondensedBold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Univers 67 CondensedBold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Univers 67 CondensedBold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Univers 67 CondensedBold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Univers 67 CondensedBold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Univers 67 CondensedBold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/>
        <a:buChar char="–"/>
        <a:defRPr sz="2400">
          <a:solidFill>
            <a:srgbClr val="ADA07A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/>
        <a:buChar char="•"/>
        <a:defRPr sz="2400">
          <a:solidFill>
            <a:srgbClr val="ADA07A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/>
        <a:buChar char="▪"/>
        <a:defRPr sz="2400">
          <a:solidFill>
            <a:srgbClr val="ADA07A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/>
        <a:buChar char="•"/>
        <a:defRPr sz="2400">
          <a:solidFill>
            <a:srgbClr val="ADA07A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/>
        <a:buChar char="•"/>
        <a:defRPr sz="2400">
          <a:solidFill>
            <a:srgbClr val="ADA07A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 pitchFamily="18" charset="0"/>
        <a:buChar char="•"/>
        <a:defRPr sz="2400">
          <a:solidFill>
            <a:srgbClr val="ADA07A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 pitchFamily="18" charset="0"/>
        <a:buChar char="•"/>
        <a:defRPr sz="2400">
          <a:solidFill>
            <a:srgbClr val="ADA07A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 pitchFamily="18" charset="0"/>
        <a:buChar char="•"/>
        <a:defRPr sz="2400">
          <a:solidFill>
            <a:srgbClr val="ADA07A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 pitchFamily="18" charset="0"/>
        <a:buChar char="•"/>
        <a:defRPr sz="2400">
          <a:solidFill>
            <a:srgbClr val="ADA07A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2" name="Rectangle 8"/>
          <p:cNvSpPr>
            <a:spLocks noChangeArrowheads="1"/>
          </p:cNvSpPr>
          <p:nvPr/>
        </p:nvSpPr>
        <p:spPr bwMode="auto">
          <a:xfrm>
            <a:off x="0" y="6096000"/>
            <a:ext cx="9144000" cy="762000"/>
          </a:xfrm>
          <a:prstGeom prst="rect">
            <a:avLst/>
          </a:prstGeom>
          <a:solidFill>
            <a:srgbClr val="CE1126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pic>
        <p:nvPicPr>
          <p:cNvPr id="1027" name="Picture 1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6248400"/>
            <a:ext cx="3352800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524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141413"/>
            <a:ext cx="76200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  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level1</a:t>
            </a:r>
          </a:p>
        </p:txBody>
      </p:sp>
      <p:sp>
        <p:nvSpPr>
          <p:cNvPr id="1035" name="Text Box 11"/>
          <p:cNvSpPr txBox="1">
            <a:spLocks noChangeArrowheads="1"/>
          </p:cNvSpPr>
          <p:nvPr/>
        </p:nvSpPr>
        <p:spPr bwMode="auto">
          <a:xfrm>
            <a:off x="212725" y="3489325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036" name="Text Box 12"/>
          <p:cNvSpPr txBox="1">
            <a:spLocks noChangeArrowheads="1"/>
          </p:cNvSpPr>
          <p:nvPr/>
        </p:nvSpPr>
        <p:spPr bwMode="auto">
          <a:xfrm>
            <a:off x="6091706" y="6324600"/>
            <a:ext cx="2761782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600" dirty="0">
                <a:solidFill>
                  <a:srgbClr val="FFFFFF"/>
                </a:solidFill>
                <a:latin typeface="Univers 65 Bold" charset="0"/>
              </a:rPr>
              <a:t>Office of Equal </a:t>
            </a:r>
            <a:r>
              <a:rPr lang="en-US" sz="1600" dirty="0" smtClean="0">
                <a:solidFill>
                  <a:srgbClr val="FFFFFF"/>
                </a:solidFill>
                <a:latin typeface="Univers 65 Bold" charset="0"/>
              </a:rPr>
              <a:t>Opportunity  </a:t>
            </a:r>
            <a:endParaRPr lang="en-US" sz="1600" dirty="0">
              <a:solidFill>
                <a:srgbClr val="FFFFFF"/>
              </a:solidFill>
              <a:latin typeface="Univers 65 Bold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Univers 67 CondensedBold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Univers 67 CondensedBold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Univers 67 CondensedBold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Univers 67 CondensedBold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Univers 67 CondensedBold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Univers 67 CondensedBold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Univers 67 CondensedBold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Univers 67 CondensedBold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/>
        <a:buChar char="–"/>
        <a:defRPr sz="2400">
          <a:solidFill>
            <a:srgbClr val="ADA07A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/>
        <a:buChar char="•"/>
        <a:defRPr sz="2400">
          <a:solidFill>
            <a:srgbClr val="ADA07A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/>
        <a:buChar char="▪"/>
        <a:defRPr sz="2400">
          <a:solidFill>
            <a:srgbClr val="ADA07A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/>
        <a:buChar char="•"/>
        <a:defRPr sz="2400">
          <a:solidFill>
            <a:srgbClr val="ADA07A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/>
        <a:buChar char="•"/>
        <a:defRPr sz="2400">
          <a:solidFill>
            <a:srgbClr val="ADA07A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 pitchFamily="18" charset="0"/>
        <a:buChar char="•"/>
        <a:defRPr sz="2400">
          <a:solidFill>
            <a:srgbClr val="ADA07A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 pitchFamily="18" charset="0"/>
        <a:buChar char="•"/>
        <a:defRPr sz="2400">
          <a:solidFill>
            <a:srgbClr val="ADA07A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 pitchFamily="18" charset="0"/>
        <a:buChar char="•"/>
        <a:defRPr sz="2400">
          <a:solidFill>
            <a:srgbClr val="ADA07A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 pitchFamily="18" charset="0"/>
        <a:buChar char="•"/>
        <a:defRPr sz="2400">
          <a:solidFill>
            <a:srgbClr val="ADA07A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2" name="Rectangle 8"/>
          <p:cNvSpPr>
            <a:spLocks noChangeArrowheads="1"/>
          </p:cNvSpPr>
          <p:nvPr/>
        </p:nvSpPr>
        <p:spPr bwMode="auto">
          <a:xfrm>
            <a:off x="0" y="6096000"/>
            <a:ext cx="9144000" cy="762000"/>
          </a:xfrm>
          <a:prstGeom prst="rect">
            <a:avLst/>
          </a:prstGeom>
          <a:solidFill>
            <a:srgbClr val="CE1126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pic>
        <p:nvPicPr>
          <p:cNvPr id="1027" name="Picture 1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6248400"/>
            <a:ext cx="3352800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524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141413"/>
            <a:ext cx="76200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  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level1</a:t>
            </a:r>
          </a:p>
        </p:txBody>
      </p:sp>
      <p:sp>
        <p:nvSpPr>
          <p:cNvPr id="1035" name="Text Box 11"/>
          <p:cNvSpPr txBox="1">
            <a:spLocks noChangeArrowheads="1"/>
          </p:cNvSpPr>
          <p:nvPr/>
        </p:nvSpPr>
        <p:spPr bwMode="auto">
          <a:xfrm>
            <a:off x="212725" y="3489325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036" name="Text Box 12"/>
          <p:cNvSpPr txBox="1">
            <a:spLocks noChangeArrowheads="1"/>
          </p:cNvSpPr>
          <p:nvPr/>
        </p:nvSpPr>
        <p:spPr bwMode="auto">
          <a:xfrm>
            <a:off x="6091706" y="6324600"/>
            <a:ext cx="2761782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600" dirty="0">
                <a:solidFill>
                  <a:srgbClr val="FFFFFF"/>
                </a:solidFill>
                <a:latin typeface="Univers 65 Bold" charset="0"/>
              </a:rPr>
              <a:t>Office of Equal </a:t>
            </a:r>
            <a:r>
              <a:rPr lang="en-US" sz="1600" dirty="0" smtClean="0">
                <a:solidFill>
                  <a:srgbClr val="FFFFFF"/>
                </a:solidFill>
                <a:latin typeface="Univers 65 Bold" charset="0"/>
              </a:rPr>
              <a:t>Opportunity  </a:t>
            </a:r>
            <a:endParaRPr lang="en-US" sz="1600" dirty="0">
              <a:solidFill>
                <a:srgbClr val="FFFFFF"/>
              </a:solidFill>
              <a:latin typeface="Univers 65 Bold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Univers 67 CondensedBold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Univers 67 CondensedBold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Univers 67 CondensedBold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Univers 67 CondensedBold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Univers 67 CondensedBold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Univers 67 CondensedBold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Univers 67 CondensedBold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Univers 67 CondensedBold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/>
        <a:buChar char="–"/>
        <a:defRPr sz="2400">
          <a:solidFill>
            <a:srgbClr val="ADA07A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/>
        <a:buChar char="•"/>
        <a:defRPr sz="2400">
          <a:solidFill>
            <a:srgbClr val="ADA07A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/>
        <a:buChar char="▪"/>
        <a:defRPr sz="2400">
          <a:solidFill>
            <a:srgbClr val="ADA07A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/>
        <a:buChar char="•"/>
        <a:defRPr sz="2400">
          <a:solidFill>
            <a:srgbClr val="ADA07A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/>
        <a:buChar char="•"/>
        <a:defRPr sz="2400">
          <a:solidFill>
            <a:srgbClr val="ADA07A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 pitchFamily="18" charset="0"/>
        <a:buChar char="•"/>
        <a:defRPr sz="2400">
          <a:solidFill>
            <a:srgbClr val="ADA07A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 pitchFamily="18" charset="0"/>
        <a:buChar char="•"/>
        <a:defRPr sz="2400">
          <a:solidFill>
            <a:srgbClr val="ADA07A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 pitchFamily="18" charset="0"/>
        <a:buChar char="•"/>
        <a:defRPr sz="2400">
          <a:solidFill>
            <a:srgbClr val="ADA07A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 pitchFamily="18" charset="0"/>
        <a:buChar char="•"/>
        <a:defRPr sz="2400">
          <a:solidFill>
            <a:srgbClr val="ADA07A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2" name="Rectangle 8"/>
          <p:cNvSpPr>
            <a:spLocks noChangeArrowheads="1"/>
          </p:cNvSpPr>
          <p:nvPr/>
        </p:nvSpPr>
        <p:spPr bwMode="auto">
          <a:xfrm>
            <a:off x="0" y="6096000"/>
            <a:ext cx="9144000" cy="762000"/>
          </a:xfrm>
          <a:prstGeom prst="rect">
            <a:avLst/>
          </a:prstGeom>
          <a:solidFill>
            <a:srgbClr val="CE1126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pic>
        <p:nvPicPr>
          <p:cNvPr id="1027" name="Picture 1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6248400"/>
            <a:ext cx="3352800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524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141413"/>
            <a:ext cx="76200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  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level1</a:t>
            </a:r>
          </a:p>
        </p:txBody>
      </p:sp>
      <p:sp>
        <p:nvSpPr>
          <p:cNvPr id="1035" name="Text Box 11"/>
          <p:cNvSpPr txBox="1">
            <a:spLocks noChangeArrowheads="1"/>
          </p:cNvSpPr>
          <p:nvPr/>
        </p:nvSpPr>
        <p:spPr bwMode="auto">
          <a:xfrm>
            <a:off x="212725" y="3489325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036" name="Text Box 12"/>
          <p:cNvSpPr txBox="1">
            <a:spLocks noChangeArrowheads="1"/>
          </p:cNvSpPr>
          <p:nvPr/>
        </p:nvSpPr>
        <p:spPr bwMode="auto">
          <a:xfrm>
            <a:off x="6091706" y="6324600"/>
            <a:ext cx="2761782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600" dirty="0">
                <a:solidFill>
                  <a:srgbClr val="FFFFFF"/>
                </a:solidFill>
                <a:latin typeface="Univers 65 Bold" charset="0"/>
              </a:rPr>
              <a:t>Office of Equal </a:t>
            </a:r>
            <a:r>
              <a:rPr lang="en-US" sz="1600" dirty="0" smtClean="0">
                <a:solidFill>
                  <a:srgbClr val="FFFFFF"/>
                </a:solidFill>
                <a:latin typeface="Univers 65 Bold" charset="0"/>
              </a:rPr>
              <a:t>Opportunity  </a:t>
            </a:r>
            <a:endParaRPr lang="en-US" sz="1600" dirty="0">
              <a:solidFill>
                <a:srgbClr val="FFFFFF"/>
              </a:solidFill>
              <a:latin typeface="Univers 65 Bold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Univers 67 CondensedBold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Univers 67 CondensedBold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Univers 67 CondensedBold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Univers 67 CondensedBold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Univers 67 CondensedBold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Univers 67 CondensedBold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Univers 67 CondensedBold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Univers 67 CondensedBold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/>
        <a:buChar char="–"/>
        <a:defRPr sz="2400">
          <a:solidFill>
            <a:srgbClr val="ADA07A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/>
        <a:buChar char="•"/>
        <a:defRPr sz="2400">
          <a:solidFill>
            <a:srgbClr val="ADA07A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/>
        <a:buChar char="▪"/>
        <a:defRPr sz="2400">
          <a:solidFill>
            <a:srgbClr val="ADA07A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/>
        <a:buChar char="•"/>
        <a:defRPr sz="2400">
          <a:solidFill>
            <a:srgbClr val="ADA07A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/>
        <a:buChar char="•"/>
        <a:defRPr sz="2400">
          <a:solidFill>
            <a:srgbClr val="ADA07A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 pitchFamily="18" charset="0"/>
        <a:buChar char="•"/>
        <a:defRPr sz="2400">
          <a:solidFill>
            <a:srgbClr val="ADA07A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 pitchFamily="18" charset="0"/>
        <a:buChar char="•"/>
        <a:defRPr sz="2400">
          <a:solidFill>
            <a:srgbClr val="ADA07A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 pitchFamily="18" charset="0"/>
        <a:buChar char="•"/>
        <a:defRPr sz="2400">
          <a:solidFill>
            <a:srgbClr val="ADA07A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 pitchFamily="18" charset="0"/>
        <a:buChar char="•"/>
        <a:defRPr sz="2400">
          <a:solidFill>
            <a:srgbClr val="ADA07A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2" name="Rectangle 8"/>
          <p:cNvSpPr>
            <a:spLocks noChangeArrowheads="1"/>
          </p:cNvSpPr>
          <p:nvPr/>
        </p:nvSpPr>
        <p:spPr bwMode="auto">
          <a:xfrm>
            <a:off x="0" y="6096000"/>
            <a:ext cx="9144000" cy="762000"/>
          </a:xfrm>
          <a:prstGeom prst="rect">
            <a:avLst/>
          </a:prstGeom>
          <a:solidFill>
            <a:srgbClr val="CE1126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pic>
        <p:nvPicPr>
          <p:cNvPr id="1027" name="Picture 1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6248400"/>
            <a:ext cx="3352800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524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141413"/>
            <a:ext cx="76200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  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level1</a:t>
            </a:r>
          </a:p>
        </p:txBody>
      </p:sp>
      <p:sp>
        <p:nvSpPr>
          <p:cNvPr id="1035" name="Text Box 11"/>
          <p:cNvSpPr txBox="1">
            <a:spLocks noChangeArrowheads="1"/>
          </p:cNvSpPr>
          <p:nvPr/>
        </p:nvSpPr>
        <p:spPr bwMode="auto">
          <a:xfrm>
            <a:off x="212725" y="3489325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036" name="Text Box 12"/>
          <p:cNvSpPr txBox="1">
            <a:spLocks noChangeArrowheads="1"/>
          </p:cNvSpPr>
          <p:nvPr/>
        </p:nvSpPr>
        <p:spPr bwMode="auto">
          <a:xfrm>
            <a:off x="6091706" y="6324600"/>
            <a:ext cx="2761782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600" dirty="0">
                <a:solidFill>
                  <a:srgbClr val="FFFFFF"/>
                </a:solidFill>
                <a:latin typeface="Univers 65 Bold" charset="0"/>
              </a:rPr>
              <a:t>Office of Equal </a:t>
            </a:r>
            <a:r>
              <a:rPr lang="en-US" sz="1600" dirty="0" smtClean="0">
                <a:solidFill>
                  <a:srgbClr val="FFFFFF"/>
                </a:solidFill>
                <a:latin typeface="Univers 65 Bold" charset="0"/>
              </a:rPr>
              <a:t>Opportunity  </a:t>
            </a:r>
            <a:endParaRPr lang="en-US" sz="1600" dirty="0">
              <a:solidFill>
                <a:srgbClr val="FFFFFF"/>
              </a:solidFill>
              <a:latin typeface="Univers 65 Bold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Univers 67 CondensedBold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Univers 67 CondensedBold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Univers 67 CondensedBold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Univers 67 CondensedBold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Univers 67 CondensedBold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Univers 67 CondensedBold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Univers 67 CondensedBold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Univers 67 CondensedBold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/>
        <a:buChar char="–"/>
        <a:defRPr sz="2400">
          <a:solidFill>
            <a:srgbClr val="ADA07A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/>
        <a:buChar char="•"/>
        <a:defRPr sz="2400">
          <a:solidFill>
            <a:srgbClr val="ADA07A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/>
        <a:buChar char="▪"/>
        <a:defRPr sz="2400">
          <a:solidFill>
            <a:srgbClr val="ADA07A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/>
        <a:buChar char="•"/>
        <a:defRPr sz="2400">
          <a:solidFill>
            <a:srgbClr val="ADA07A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/>
        <a:buChar char="•"/>
        <a:defRPr sz="2400">
          <a:solidFill>
            <a:srgbClr val="ADA07A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 pitchFamily="18" charset="0"/>
        <a:buChar char="•"/>
        <a:defRPr sz="2400">
          <a:solidFill>
            <a:srgbClr val="ADA07A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 pitchFamily="18" charset="0"/>
        <a:buChar char="•"/>
        <a:defRPr sz="2400">
          <a:solidFill>
            <a:srgbClr val="ADA07A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 pitchFamily="18" charset="0"/>
        <a:buChar char="•"/>
        <a:defRPr sz="2400">
          <a:solidFill>
            <a:srgbClr val="ADA07A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 pitchFamily="18" charset="0"/>
        <a:buChar char="•"/>
        <a:defRPr sz="2400">
          <a:solidFill>
            <a:srgbClr val="ADA07A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2" name="Rectangle 8"/>
          <p:cNvSpPr>
            <a:spLocks noChangeArrowheads="1"/>
          </p:cNvSpPr>
          <p:nvPr/>
        </p:nvSpPr>
        <p:spPr bwMode="auto">
          <a:xfrm>
            <a:off x="0" y="6096000"/>
            <a:ext cx="9144000" cy="762000"/>
          </a:xfrm>
          <a:prstGeom prst="rect">
            <a:avLst/>
          </a:prstGeom>
          <a:solidFill>
            <a:srgbClr val="CE1126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pic>
        <p:nvPicPr>
          <p:cNvPr id="1027" name="Picture 1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6248400"/>
            <a:ext cx="3352800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524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141413"/>
            <a:ext cx="76200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  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level1</a:t>
            </a:r>
          </a:p>
        </p:txBody>
      </p:sp>
      <p:sp>
        <p:nvSpPr>
          <p:cNvPr id="1035" name="Text Box 11"/>
          <p:cNvSpPr txBox="1">
            <a:spLocks noChangeArrowheads="1"/>
          </p:cNvSpPr>
          <p:nvPr/>
        </p:nvSpPr>
        <p:spPr bwMode="auto">
          <a:xfrm>
            <a:off x="212725" y="3489325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036" name="Text Box 12"/>
          <p:cNvSpPr txBox="1">
            <a:spLocks noChangeArrowheads="1"/>
          </p:cNvSpPr>
          <p:nvPr/>
        </p:nvSpPr>
        <p:spPr bwMode="auto">
          <a:xfrm>
            <a:off x="6091706" y="6324600"/>
            <a:ext cx="2761782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600" dirty="0">
                <a:solidFill>
                  <a:srgbClr val="FFFFFF"/>
                </a:solidFill>
                <a:latin typeface="Univers 65 Bold" charset="0"/>
              </a:rPr>
              <a:t>Office of Equal </a:t>
            </a:r>
            <a:r>
              <a:rPr lang="en-US" sz="1600" dirty="0" smtClean="0">
                <a:solidFill>
                  <a:srgbClr val="FFFFFF"/>
                </a:solidFill>
                <a:latin typeface="Univers 65 Bold" charset="0"/>
              </a:rPr>
              <a:t>Opportunity  </a:t>
            </a:r>
            <a:endParaRPr lang="en-US" sz="1600" dirty="0">
              <a:solidFill>
                <a:srgbClr val="FFFFFF"/>
              </a:solidFill>
              <a:latin typeface="Univers 65 Bold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Univers 67 CondensedBold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Univers 67 CondensedBold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Univers 67 CondensedBold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Univers 67 CondensedBold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Univers 67 CondensedBold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Univers 67 CondensedBold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Univers 67 CondensedBold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Univers 67 CondensedBold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/>
        <a:buChar char="–"/>
        <a:defRPr sz="2400">
          <a:solidFill>
            <a:srgbClr val="ADA07A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/>
        <a:buChar char="•"/>
        <a:defRPr sz="2400">
          <a:solidFill>
            <a:srgbClr val="ADA07A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/>
        <a:buChar char="▪"/>
        <a:defRPr sz="2400">
          <a:solidFill>
            <a:srgbClr val="ADA07A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/>
        <a:buChar char="•"/>
        <a:defRPr sz="2400">
          <a:solidFill>
            <a:srgbClr val="ADA07A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/>
        <a:buChar char="•"/>
        <a:defRPr sz="2400">
          <a:solidFill>
            <a:srgbClr val="ADA07A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 pitchFamily="18" charset="0"/>
        <a:buChar char="•"/>
        <a:defRPr sz="2400">
          <a:solidFill>
            <a:srgbClr val="ADA07A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 pitchFamily="18" charset="0"/>
        <a:buChar char="•"/>
        <a:defRPr sz="2400">
          <a:solidFill>
            <a:srgbClr val="ADA07A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 pitchFamily="18" charset="0"/>
        <a:buChar char="•"/>
        <a:defRPr sz="2400">
          <a:solidFill>
            <a:srgbClr val="ADA07A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 pitchFamily="18" charset="0"/>
        <a:buChar char="•"/>
        <a:defRPr sz="2400">
          <a:solidFill>
            <a:srgbClr val="ADA07A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2" name="Rectangle 8"/>
          <p:cNvSpPr>
            <a:spLocks noChangeArrowheads="1"/>
          </p:cNvSpPr>
          <p:nvPr/>
        </p:nvSpPr>
        <p:spPr bwMode="auto">
          <a:xfrm>
            <a:off x="0" y="6096000"/>
            <a:ext cx="9144000" cy="762000"/>
          </a:xfrm>
          <a:prstGeom prst="rect">
            <a:avLst/>
          </a:prstGeom>
          <a:solidFill>
            <a:srgbClr val="CE1126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pic>
        <p:nvPicPr>
          <p:cNvPr id="1027" name="Picture 1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6248400"/>
            <a:ext cx="3352800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524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141413"/>
            <a:ext cx="76200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  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level1</a:t>
            </a:r>
          </a:p>
        </p:txBody>
      </p:sp>
      <p:sp>
        <p:nvSpPr>
          <p:cNvPr id="1035" name="Text Box 11"/>
          <p:cNvSpPr txBox="1">
            <a:spLocks noChangeArrowheads="1"/>
          </p:cNvSpPr>
          <p:nvPr/>
        </p:nvSpPr>
        <p:spPr bwMode="auto">
          <a:xfrm>
            <a:off x="212725" y="3489325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036" name="Text Box 12"/>
          <p:cNvSpPr txBox="1">
            <a:spLocks noChangeArrowheads="1"/>
          </p:cNvSpPr>
          <p:nvPr/>
        </p:nvSpPr>
        <p:spPr bwMode="auto">
          <a:xfrm>
            <a:off x="6091706" y="6324600"/>
            <a:ext cx="2761782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600" dirty="0">
                <a:solidFill>
                  <a:srgbClr val="FFFFFF"/>
                </a:solidFill>
                <a:latin typeface="Univers 65 Bold" charset="0"/>
              </a:rPr>
              <a:t>Office of Equal </a:t>
            </a:r>
            <a:r>
              <a:rPr lang="en-US" sz="1600" dirty="0" smtClean="0">
                <a:solidFill>
                  <a:srgbClr val="FFFFFF"/>
                </a:solidFill>
                <a:latin typeface="Univers 65 Bold" charset="0"/>
              </a:rPr>
              <a:t>Opportunity  </a:t>
            </a:r>
            <a:endParaRPr lang="en-US" sz="1600" dirty="0">
              <a:solidFill>
                <a:srgbClr val="FFFFFF"/>
              </a:solidFill>
              <a:latin typeface="Univers 65 Bold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Univers 67 CondensedBold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Univers 67 CondensedBold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Univers 67 CondensedBold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Univers 67 CondensedBold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Univers 67 CondensedBold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Univers 67 CondensedBold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Univers 67 CondensedBold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Univers 67 CondensedBold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/>
        <a:buChar char="–"/>
        <a:defRPr sz="2400">
          <a:solidFill>
            <a:srgbClr val="ADA07A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/>
        <a:buChar char="•"/>
        <a:defRPr sz="2400">
          <a:solidFill>
            <a:srgbClr val="ADA07A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/>
        <a:buChar char="▪"/>
        <a:defRPr sz="2400">
          <a:solidFill>
            <a:srgbClr val="ADA07A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/>
        <a:buChar char="•"/>
        <a:defRPr sz="2400">
          <a:solidFill>
            <a:srgbClr val="ADA07A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/>
        <a:buChar char="•"/>
        <a:defRPr sz="2400">
          <a:solidFill>
            <a:srgbClr val="ADA07A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 pitchFamily="18" charset="0"/>
        <a:buChar char="•"/>
        <a:defRPr sz="2400">
          <a:solidFill>
            <a:srgbClr val="ADA07A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 pitchFamily="18" charset="0"/>
        <a:buChar char="•"/>
        <a:defRPr sz="2400">
          <a:solidFill>
            <a:srgbClr val="ADA07A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 pitchFamily="18" charset="0"/>
        <a:buChar char="•"/>
        <a:defRPr sz="2400">
          <a:solidFill>
            <a:srgbClr val="ADA07A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 pitchFamily="18" charset="0"/>
        <a:buChar char="•"/>
        <a:defRPr sz="2400">
          <a:solidFill>
            <a:srgbClr val="ADA07A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2" name="Rectangle 8"/>
          <p:cNvSpPr>
            <a:spLocks noChangeArrowheads="1"/>
          </p:cNvSpPr>
          <p:nvPr/>
        </p:nvSpPr>
        <p:spPr bwMode="auto">
          <a:xfrm>
            <a:off x="0" y="6096000"/>
            <a:ext cx="9144000" cy="762000"/>
          </a:xfrm>
          <a:prstGeom prst="rect">
            <a:avLst/>
          </a:prstGeom>
          <a:solidFill>
            <a:srgbClr val="CE1126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pic>
        <p:nvPicPr>
          <p:cNvPr id="1027" name="Picture 1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6248400"/>
            <a:ext cx="3352800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524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141413"/>
            <a:ext cx="76200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  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level1</a:t>
            </a:r>
          </a:p>
        </p:txBody>
      </p:sp>
      <p:sp>
        <p:nvSpPr>
          <p:cNvPr id="1035" name="Text Box 11"/>
          <p:cNvSpPr txBox="1">
            <a:spLocks noChangeArrowheads="1"/>
          </p:cNvSpPr>
          <p:nvPr/>
        </p:nvSpPr>
        <p:spPr bwMode="auto">
          <a:xfrm>
            <a:off x="212725" y="3489325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036" name="Text Box 12"/>
          <p:cNvSpPr txBox="1">
            <a:spLocks noChangeArrowheads="1"/>
          </p:cNvSpPr>
          <p:nvPr/>
        </p:nvSpPr>
        <p:spPr bwMode="auto">
          <a:xfrm>
            <a:off x="6091706" y="6324600"/>
            <a:ext cx="2761782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600" dirty="0">
                <a:solidFill>
                  <a:srgbClr val="FFFFFF"/>
                </a:solidFill>
                <a:latin typeface="Univers 65 Bold" charset="0"/>
              </a:rPr>
              <a:t>Office of Equal </a:t>
            </a:r>
            <a:r>
              <a:rPr lang="en-US" sz="1600" dirty="0" smtClean="0">
                <a:solidFill>
                  <a:srgbClr val="FFFFFF"/>
                </a:solidFill>
                <a:latin typeface="Univers 65 Bold" charset="0"/>
              </a:rPr>
              <a:t>Opportunity  </a:t>
            </a:r>
            <a:endParaRPr lang="en-US" sz="1600" dirty="0">
              <a:solidFill>
                <a:srgbClr val="FFFFFF"/>
              </a:solidFill>
              <a:latin typeface="Univers 65 Bold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Univers 67 CondensedBold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Univers 67 CondensedBold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Univers 67 CondensedBold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Univers 67 CondensedBold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Univers 67 CondensedBold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Univers 67 CondensedBold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Univers 67 CondensedBold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Univers 67 CondensedBold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/>
        <a:buChar char="–"/>
        <a:defRPr sz="2400">
          <a:solidFill>
            <a:srgbClr val="ADA07A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/>
        <a:buChar char="•"/>
        <a:defRPr sz="2400">
          <a:solidFill>
            <a:srgbClr val="ADA07A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/>
        <a:buChar char="▪"/>
        <a:defRPr sz="2400">
          <a:solidFill>
            <a:srgbClr val="ADA07A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/>
        <a:buChar char="•"/>
        <a:defRPr sz="2400">
          <a:solidFill>
            <a:srgbClr val="ADA07A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/>
        <a:buChar char="•"/>
        <a:defRPr sz="2400">
          <a:solidFill>
            <a:srgbClr val="ADA07A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 pitchFamily="18" charset="0"/>
        <a:buChar char="•"/>
        <a:defRPr sz="2400">
          <a:solidFill>
            <a:srgbClr val="ADA07A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 pitchFamily="18" charset="0"/>
        <a:buChar char="•"/>
        <a:defRPr sz="2400">
          <a:solidFill>
            <a:srgbClr val="ADA07A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 pitchFamily="18" charset="0"/>
        <a:buChar char="•"/>
        <a:defRPr sz="2400">
          <a:solidFill>
            <a:srgbClr val="ADA07A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 pitchFamily="18" charset="0"/>
        <a:buChar char="•"/>
        <a:defRPr sz="2400">
          <a:solidFill>
            <a:srgbClr val="ADA07A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2" name="Rectangle 8"/>
          <p:cNvSpPr>
            <a:spLocks noChangeArrowheads="1"/>
          </p:cNvSpPr>
          <p:nvPr/>
        </p:nvSpPr>
        <p:spPr bwMode="auto">
          <a:xfrm>
            <a:off x="0" y="6096000"/>
            <a:ext cx="9144000" cy="762000"/>
          </a:xfrm>
          <a:prstGeom prst="rect">
            <a:avLst/>
          </a:prstGeom>
          <a:solidFill>
            <a:srgbClr val="CE1126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pic>
        <p:nvPicPr>
          <p:cNvPr id="1027" name="Picture 1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6248400"/>
            <a:ext cx="3352800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524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141413"/>
            <a:ext cx="76200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  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level1</a:t>
            </a:r>
          </a:p>
        </p:txBody>
      </p:sp>
      <p:sp>
        <p:nvSpPr>
          <p:cNvPr id="1035" name="Text Box 11"/>
          <p:cNvSpPr txBox="1">
            <a:spLocks noChangeArrowheads="1"/>
          </p:cNvSpPr>
          <p:nvPr/>
        </p:nvSpPr>
        <p:spPr bwMode="auto">
          <a:xfrm>
            <a:off x="212725" y="3489325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036" name="Text Box 12"/>
          <p:cNvSpPr txBox="1">
            <a:spLocks noChangeArrowheads="1"/>
          </p:cNvSpPr>
          <p:nvPr/>
        </p:nvSpPr>
        <p:spPr bwMode="auto">
          <a:xfrm>
            <a:off x="6091706" y="6324600"/>
            <a:ext cx="2761782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600" dirty="0">
                <a:solidFill>
                  <a:srgbClr val="FFFFFF"/>
                </a:solidFill>
                <a:latin typeface="Univers 65 Bold" charset="0"/>
              </a:rPr>
              <a:t>Office of Equal </a:t>
            </a:r>
            <a:r>
              <a:rPr lang="en-US" sz="1600" dirty="0" smtClean="0">
                <a:solidFill>
                  <a:srgbClr val="FFFFFF"/>
                </a:solidFill>
                <a:latin typeface="Univers 65 Bold" charset="0"/>
              </a:rPr>
              <a:t>Opportunity  </a:t>
            </a:r>
            <a:endParaRPr lang="en-US" sz="1600" dirty="0">
              <a:solidFill>
                <a:srgbClr val="FFFFFF"/>
              </a:solidFill>
              <a:latin typeface="Univers 65 Bold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Univers 67 CondensedBold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Univers 67 CondensedBold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Univers 67 CondensedBold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Univers 67 CondensedBold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Univers 67 CondensedBold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Univers 67 CondensedBold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Univers 67 CondensedBold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Univers 67 CondensedBold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/>
        <a:buChar char="–"/>
        <a:defRPr sz="2400">
          <a:solidFill>
            <a:srgbClr val="ADA07A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/>
        <a:buChar char="•"/>
        <a:defRPr sz="2400">
          <a:solidFill>
            <a:srgbClr val="ADA07A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/>
        <a:buChar char="▪"/>
        <a:defRPr sz="2400">
          <a:solidFill>
            <a:srgbClr val="ADA07A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/>
        <a:buChar char="•"/>
        <a:defRPr sz="2400">
          <a:solidFill>
            <a:srgbClr val="ADA07A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/>
        <a:buChar char="•"/>
        <a:defRPr sz="2400">
          <a:solidFill>
            <a:srgbClr val="ADA07A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 pitchFamily="18" charset="0"/>
        <a:buChar char="•"/>
        <a:defRPr sz="2400">
          <a:solidFill>
            <a:srgbClr val="ADA07A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 pitchFamily="18" charset="0"/>
        <a:buChar char="•"/>
        <a:defRPr sz="2400">
          <a:solidFill>
            <a:srgbClr val="ADA07A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 pitchFamily="18" charset="0"/>
        <a:buChar char="•"/>
        <a:defRPr sz="2400">
          <a:solidFill>
            <a:srgbClr val="ADA07A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 pitchFamily="18" charset="0"/>
        <a:buChar char="•"/>
        <a:defRPr sz="2400">
          <a:solidFill>
            <a:srgbClr val="ADA07A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2" name="Rectangle 8"/>
          <p:cNvSpPr>
            <a:spLocks noChangeArrowheads="1"/>
          </p:cNvSpPr>
          <p:nvPr/>
        </p:nvSpPr>
        <p:spPr bwMode="auto">
          <a:xfrm>
            <a:off x="0" y="6096000"/>
            <a:ext cx="9144000" cy="762000"/>
          </a:xfrm>
          <a:prstGeom prst="rect">
            <a:avLst/>
          </a:prstGeom>
          <a:solidFill>
            <a:srgbClr val="CE1126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pic>
        <p:nvPicPr>
          <p:cNvPr id="1027" name="Picture 1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6248400"/>
            <a:ext cx="3352800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524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141413"/>
            <a:ext cx="76200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  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level1</a:t>
            </a:r>
          </a:p>
        </p:txBody>
      </p:sp>
      <p:sp>
        <p:nvSpPr>
          <p:cNvPr id="1035" name="Text Box 11"/>
          <p:cNvSpPr txBox="1">
            <a:spLocks noChangeArrowheads="1"/>
          </p:cNvSpPr>
          <p:nvPr/>
        </p:nvSpPr>
        <p:spPr bwMode="auto">
          <a:xfrm>
            <a:off x="212725" y="3489325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036" name="Text Box 12"/>
          <p:cNvSpPr txBox="1">
            <a:spLocks noChangeArrowheads="1"/>
          </p:cNvSpPr>
          <p:nvPr/>
        </p:nvSpPr>
        <p:spPr bwMode="auto">
          <a:xfrm>
            <a:off x="6091706" y="6324600"/>
            <a:ext cx="2761782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600" dirty="0">
                <a:solidFill>
                  <a:srgbClr val="FFFFFF"/>
                </a:solidFill>
                <a:latin typeface="Univers 65 Bold" charset="0"/>
              </a:rPr>
              <a:t>Office of Equal </a:t>
            </a:r>
            <a:r>
              <a:rPr lang="en-US" sz="1600" dirty="0" smtClean="0">
                <a:solidFill>
                  <a:srgbClr val="FFFFFF"/>
                </a:solidFill>
                <a:latin typeface="Univers 65 Bold" charset="0"/>
              </a:rPr>
              <a:t>Opportunity  </a:t>
            </a:r>
            <a:endParaRPr lang="en-US" sz="1600" dirty="0">
              <a:solidFill>
                <a:srgbClr val="FFFFFF"/>
              </a:solidFill>
              <a:latin typeface="Univers 65 Bold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Univers 67 CondensedBold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Univers 67 CondensedBold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Univers 67 CondensedBold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Univers 67 CondensedBold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Univers 67 CondensedBold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Univers 67 CondensedBold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Univers 67 CondensedBold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Univers 67 CondensedBold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/>
        <a:buChar char="–"/>
        <a:defRPr sz="2400">
          <a:solidFill>
            <a:srgbClr val="ADA07A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/>
        <a:buChar char="•"/>
        <a:defRPr sz="2400">
          <a:solidFill>
            <a:srgbClr val="ADA07A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/>
        <a:buChar char="▪"/>
        <a:defRPr sz="2400">
          <a:solidFill>
            <a:srgbClr val="ADA07A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/>
        <a:buChar char="•"/>
        <a:defRPr sz="2400">
          <a:solidFill>
            <a:srgbClr val="ADA07A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/>
        <a:buChar char="•"/>
        <a:defRPr sz="2400">
          <a:solidFill>
            <a:srgbClr val="ADA07A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 pitchFamily="18" charset="0"/>
        <a:buChar char="•"/>
        <a:defRPr sz="2400">
          <a:solidFill>
            <a:srgbClr val="ADA07A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 pitchFamily="18" charset="0"/>
        <a:buChar char="•"/>
        <a:defRPr sz="2400">
          <a:solidFill>
            <a:srgbClr val="ADA07A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 pitchFamily="18" charset="0"/>
        <a:buChar char="•"/>
        <a:defRPr sz="2400">
          <a:solidFill>
            <a:srgbClr val="ADA07A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 pitchFamily="18" charset="0"/>
        <a:buChar char="•"/>
        <a:defRPr sz="2400">
          <a:solidFill>
            <a:srgbClr val="ADA07A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2" name="Rectangle 8"/>
          <p:cNvSpPr>
            <a:spLocks noChangeArrowheads="1"/>
          </p:cNvSpPr>
          <p:nvPr/>
        </p:nvSpPr>
        <p:spPr bwMode="auto">
          <a:xfrm>
            <a:off x="0" y="6096000"/>
            <a:ext cx="9144000" cy="762000"/>
          </a:xfrm>
          <a:prstGeom prst="rect">
            <a:avLst/>
          </a:prstGeom>
          <a:solidFill>
            <a:srgbClr val="CE1126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pic>
        <p:nvPicPr>
          <p:cNvPr id="1027" name="Picture 1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6248400"/>
            <a:ext cx="3352800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524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141413"/>
            <a:ext cx="76200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  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level1</a:t>
            </a:r>
          </a:p>
        </p:txBody>
      </p:sp>
      <p:sp>
        <p:nvSpPr>
          <p:cNvPr id="1035" name="Text Box 11"/>
          <p:cNvSpPr txBox="1">
            <a:spLocks noChangeArrowheads="1"/>
          </p:cNvSpPr>
          <p:nvPr/>
        </p:nvSpPr>
        <p:spPr bwMode="auto">
          <a:xfrm>
            <a:off x="212725" y="3489325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036" name="Text Box 12"/>
          <p:cNvSpPr txBox="1">
            <a:spLocks noChangeArrowheads="1"/>
          </p:cNvSpPr>
          <p:nvPr/>
        </p:nvSpPr>
        <p:spPr bwMode="auto">
          <a:xfrm>
            <a:off x="6091706" y="6324600"/>
            <a:ext cx="2761782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600" dirty="0">
                <a:solidFill>
                  <a:srgbClr val="FFFFFF"/>
                </a:solidFill>
                <a:latin typeface="Univers 65 Bold" charset="0"/>
              </a:rPr>
              <a:t>Office of Equal </a:t>
            </a:r>
            <a:r>
              <a:rPr lang="en-US" sz="1600" dirty="0" smtClean="0">
                <a:solidFill>
                  <a:srgbClr val="FFFFFF"/>
                </a:solidFill>
                <a:latin typeface="Univers 65 Bold" charset="0"/>
              </a:rPr>
              <a:t>Opportunity  </a:t>
            </a:r>
            <a:endParaRPr lang="en-US" sz="1600" dirty="0">
              <a:solidFill>
                <a:srgbClr val="FFFFFF"/>
              </a:solidFill>
              <a:latin typeface="Univers 65 Bold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Univers 67 CondensedBold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Univers 67 CondensedBold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Univers 67 CondensedBold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Univers 67 CondensedBold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Univers 67 CondensedBold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Univers 67 CondensedBold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Univers 67 CondensedBold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Univers 67 CondensedBold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/>
        <a:buChar char="–"/>
        <a:defRPr sz="2400">
          <a:solidFill>
            <a:srgbClr val="ADA07A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/>
        <a:buChar char="•"/>
        <a:defRPr sz="2400">
          <a:solidFill>
            <a:srgbClr val="ADA07A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/>
        <a:buChar char="▪"/>
        <a:defRPr sz="2400">
          <a:solidFill>
            <a:srgbClr val="ADA07A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/>
        <a:buChar char="•"/>
        <a:defRPr sz="2400">
          <a:solidFill>
            <a:srgbClr val="ADA07A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/>
        <a:buChar char="•"/>
        <a:defRPr sz="2400">
          <a:solidFill>
            <a:srgbClr val="ADA07A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 pitchFamily="18" charset="0"/>
        <a:buChar char="•"/>
        <a:defRPr sz="2400">
          <a:solidFill>
            <a:srgbClr val="ADA07A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 pitchFamily="18" charset="0"/>
        <a:buChar char="•"/>
        <a:defRPr sz="2400">
          <a:solidFill>
            <a:srgbClr val="ADA07A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 pitchFamily="18" charset="0"/>
        <a:buChar char="•"/>
        <a:defRPr sz="2400">
          <a:solidFill>
            <a:srgbClr val="ADA07A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 pitchFamily="18" charset="0"/>
        <a:buChar char="•"/>
        <a:defRPr sz="2400">
          <a:solidFill>
            <a:srgbClr val="ADA07A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2" name="Rectangle 8"/>
          <p:cNvSpPr>
            <a:spLocks noChangeArrowheads="1"/>
          </p:cNvSpPr>
          <p:nvPr/>
        </p:nvSpPr>
        <p:spPr bwMode="auto">
          <a:xfrm>
            <a:off x="0" y="6096000"/>
            <a:ext cx="9144000" cy="762000"/>
          </a:xfrm>
          <a:prstGeom prst="rect">
            <a:avLst/>
          </a:prstGeom>
          <a:solidFill>
            <a:srgbClr val="CE1126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pic>
        <p:nvPicPr>
          <p:cNvPr id="1027" name="Picture 1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6248400"/>
            <a:ext cx="3352800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524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141413"/>
            <a:ext cx="76200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  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level1</a:t>
            </a:r>
          </a:p>
        </p:txBody>
      </p:sp>
      <p:sp>
        <p:nvSpPr>
          <p:cNvPr id="1035" name="Text Box 11"/>
          <p:cNvSpPr txBox="1">
            <a:spLocks noChangeArrowheads="1"/>
          </p:cNvSpPr>
          <p:nvPr/>
        </p:nvSpPr>
        <p:spPr bwMode="auto">
          <a:xfrm>
            <a:off x="212725" y="3489325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036" name="Text Box 12"/>
          <p:cNvSpPr txBox="1">
            <a:spLocks noChangeArrowheads="1"/>
          </p:cNvSpPr>
          <p:nvPr/>
        </p:nvSpPr>
        <p:spPr bwMode="auto">
          <a:xfrm>
            <a:off x="6091706" y="6324600"/>
            <a:ext cx="2761782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600" dirty="0">
                <a:solidFill>
                  <a:srgbClr val="FFFFFF"/>
                </a:solidFill>
                <a:latin typeface="Univers 65 Bold" charset="0"/>
              </a:rPr>
              <a:t>Office of Equal </a:t>
            </a:r>
            <a:r>
              <a:rPr lang="en-US" sz="1600" dirty="0" smtClean="0">
                <a:solidFill>
                  <a:srgbClr val="FFFFFF"/>
                </a:solidFill>
                <a:latin typeface="Univers 65 Bold" charset="0"/>
              </a:rPr>
              <a:t>Opportunity  </a:t>
            </a:r>
            <a:endParaRPr lang="en-US" sz="1600" dirty="0">
              <a:solidFill>
                <a:srgbClr val="FFFFFF"/>
              </a:solidFill>
              <a:latin typeface="Univers 65 Bold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Univers 67 CondensedBold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Univers 67 CondensedBold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Univers 67 CondensedBold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Univers 67 CondensedBold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Univers 67 CondensedBold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Univers 67 CondensedBold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Univers 67 CondensedBold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Univers 67 CondensedBold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/>
        <a:buChar char="–"/>
        <a:defRPr sz="2400">
          <a:solidFill>
            <a:srgbClr val="ADA07A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/>
        <a:buChar char="•"/>
        <a:defRPr sz="2400">
          <a:solidFill>
            <a:srgbClr val="ADA07A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/>
        <a:buChar char="▪"/>
        <a:defRPr sz="2400">
          <a:solidFill>
            <a:srgbClr val="ADA07A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/>
        <a:buChar char="•"/>
        <a:defRPr sz="2400">
          <a:solidFill>
            <a:srgbClr val="ADA07A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/>
        <a:buChar char="•"/>
        <a:defRPr sz="2400">
          <a:solidFill>
            <a:srgbClr val="ADA07A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 pitchFamily="18" charset="0"/>
        <a:buChar char="•"/>
        <a:defRPr sz="2400">
          <a:solidFill>
            <a:srgbClr val="ADA07A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 pitchFamily="18" charset="0"/>
        <a:buChar char="•"/>
        <a:defRPr sz="2400">
          <a:solidFill>
            <a:srgbClr val="ADA07A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 pitchFamily="18" charset="0"/>
        <a:buChar char="•"/>
        <a:defRPr sz="2400">
          <a:solidFill>
            <a:srgbClr val="ADA07A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 pitchFamily="18" charset="0"/>
        <a:buChar char="•"/>
        <a:defRPr sz="2400">
          <a:solidFill>
            <a:srgbClr val="ADA07A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2" name="Rectangle 8"/>
          <p:cNvSpPr>
            <a:spLocks noChangeArrowheads="1"/>
          </p:cNvSpPr>
          <p:nvPr/>
        </p:nvSpPr>
        <p:spPr bwMode="auto">
          <a:xfrm>
            <a:off x="0" y="6096000"/>
            <a:ext cx="9144000" cy="762000"/>
          </a:xfrm>
          <a:prstGeom prst="rect">
            <a:avLst/>
          </a:prstGeom>
          <a:solidFill>
            <a:srgbClr val="CE1126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pic>
        <p:nvPicPr>
          <p:cNvPr id="1027" name="Picture 1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6248400"/>
            <a:ext cx="3352800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524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141413"/>
            <a:ext cx="76200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  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level1</a:t>
            </a:r>
          </a:p>
        </p:txBody>
      </p:sp>
      <p:sp>
        <p:nvSpPr>
          <p:cNvPr id="1035" name="Text Box 11"/>
          <p:cNvSpPr txBox="1">
            <a:spLocks noChangeArrowheads="1"/>
          </p:cNvSpPr>
          <p:nvPr/>
        </p:nvSpPr>
        <p:spPr bwMode="auto">
          <a:xfrm>
            <a:off x="212725" y="3489325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036" name="Text Box 12"/>
          <p:cNvSpPr txBox="1">
            <a:spLocks noChangeArrowheads="1"/>
          </p:cNvSpPr>
          <p:nvPr/>
        </p:nvSpPr>
        <p:spPr bwMode="auto">
          <a:xfrm>
            <a:off x="6091706" y="6324600"/>
            <a:ext cx="2761782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600" dirty="0">
                <a:solidFill>
                  <a:srgbClr val="FFFFFF"/>
                </a:solidFill>
                <a:latin typeface="Univers 65 Bold" charset="0"/>
              </a:rPr>
              <a:t>Office of Equal </a:t>
            </a:r>
            <a:r>
              <a:rPr lang="en-US" sz="1600" dirty="0" smtClean="0">
                <a:solidFill>
                  <a:srgbClr val="FFFFFF"/>
                </a:solidFill>
                <a:latin typeface="Univers 65 Bold" charset="0"/>
              </a:rPr>
              <a:t>Opportunity  </a:t>
            </a:r>
            <a:endParaRPr lang="en-US" sz="1600" dirty="0">
              <a:solidFill>
                <a:srgbClr val="FFFFFF"/>
              </a:solidFill>
              <a:latin typeface="Univers 65 Bold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Univers 67 CondensedBold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Univers 67 CondensedBold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Univers 67 CondensedBold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Univers 67 CondensedBold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Univers 67 CondensedBold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Univers 67 CondensedBold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Univers 67 CondensedBold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Univers 67 CondensedBold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/>
        <a:buChar char="–"/>
        <a:defRPr sz="2400">
          <a:solidFill>
            <a:srgbClr val="ADA07A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/>
        <a:buChar char="•"/>
        <a:defRPr sz="2400">
          <a:solidFill>
            <a:srgbClr val="ADA07A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/>
        <a:buChar char="▪"/>
        <a:defRPr sz="2400">
          <a:solidFill>
            <a:srgbClr val="ADA07A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/>
        <a:buChar char="•"/>
        <a:defRPr sz="2400">
          <a:solidFill>
            <a:srgbClr val="ADA07A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/>
        <a:buChar char="•"/>
        <a:defRPr sz="2400">
          <a:solidFill>
            <a:srgbClr val="ADA07A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 pitchFamily="18" charset="0"/>
        <a:buChar char="•"/>
        <a:defRPr sz="2400">
          <a:solidFill>
            <a:srgbClr val="ADA07A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 pitchFamily="18" charset="0"/>
        <a:buChar char="•"/>
        <a:defRPr sz="2400">
          <a:solidFill>
            <a:srgbClr val="ADA07A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 pitchFamily="18" charset="0"/>
        <a:buChar char="•"/>
        <a:defRPr sz="2400">
          <a:solidFill>
            <a:srgbClr val="ADA07A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 pitchFamily="18" charset="0"/>
        <a:buChar char="•"/>
        <a:defRPr sz="2400">
          <a:solidFill>
            <a:srgbClr val="ADA07A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2" name="Rectangle 8"/>
          <p:cNvSpPr>
            <a:spLocks noChangeArrowheads="1"/>
          </p:cNvSpPr>
          <p:nvPr/>
        </p:nvSpPr>
        <p:spPr bwMode="auto">
          <a:xfrm>
            <a:off x="0" y="6096000"/>
            <a:ext cx="9144000" cy="762000"/>
          </a:xfrm>
          <a:prstGeom prst="rect">
            <a:avLst/>
          </a:prstGeom>
          <a:solidFill>
            <a:srgbClr val="CE1126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pic>
        <p:nvPicPr>
          <p:cNvPr id="1027" name="Picture 1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6248400"/>
            <a:ext cx="3352800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524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141413"/>
            <a:ext cx="76200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  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level1</a:t>
            </a:r>
          </a:p>
        </p:txBody>
      </p:sp>
      <p:sp>
        <p:nvSpPr>
          <p:cNvPr id="1035" name="Text Box 11"/>
          <p:cNvSpPr txBox="1">
            <a:spLocks noChangeArrowheads="1"/>
          </p:cNvSpPr>
          <p:nvPr/>
        </p:nvSpPr>
        <p:spPr bwMode="auto">
          <a:xfrm>
            <a:off x="212725" y="3489325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036" name="Text Box 12"/>
          <p:cNvSpPr txBox="1">
            <a:spLocks noChangeArrowheads="1"/>
          </p:cNvSpPr>
          <p:nvPr/>
        </p:nvSpPr>
        <p:spPr bwMode="auto">
          <a:xfrm>
            <a:off x="6091706" y="6324600"/>
            <a:ext cx="2761782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600" dirty="0">
                <a:solidFill>
                  <a:srgbClr val="FFFFFF"/>
                </a:solidFill>
                <a:latin typeface="Univers 65 Bold" charset="0"/>
              </a:rPr>
              <a:t>Office of Equal </a:t>
            </a:r>
            <a:r>
              <a:rPr lang="en-US" sz="1600" dirty="0" smtClean="0">
                <a:solidFill>
                  <a:srgbClr val="FFFFFF"/>
                </a:solidFill>
                <a:latin typeface="Univers 65 Bold" charset="0"/>
              </a:rPr>
              <a:t>Opportunity  </a:t>
            </a:r>
            <a:endParaRPr lang="en-US" sz="1600" dirty="0">
              <a:solidFill>
                <a:srgbClr val="FFFFFF"/>
              </a:solidFill>
              <a:latin typeface="Univers 65 Bold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Univers 67 CondensedBold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Univers 67 CondensedBold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Univers 67 CondensedBold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Univers 67 CondensedBold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Univers 67 CondensedBold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Univers 67 CondensedBold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Univers 67 CondensedBold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Univers 67 CondensedBold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/>
        <a:buChar char="–"/>
        <a:defRPr sz="2400">
          <a:solidFill>
            <a:srgbClr val="ADA07A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/>
        <a:buChar char="•"/>
        <a:defRPr sz="2400">
          <a:solidFill>
            <a:srgbClr val="ADA07A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/>
        <a:buChar char="▪"/>
        <a:defRPr sz="2400">
          <a:solidFill>
            <a:srgbClr val="ADA07A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/>
        <a:buChar char="•"/>
        <a:defRPr sz="2400">
          <a:solidFill>
            <a:srgbClr val="ADA07A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/>
        <a:buChar char="•"/>
        <a:defRPr sz="2400">
          <a:solidFill>
            <a:srgbClr val="ADA07A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 pitchFamily="18" charset="0"/>
        <a:buChar char="•"/>
        <a:defRPr sz="2400">
          <a:solidFill>
            <a:srgbClr val="ADA07A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 pitchFamily="18" charset="0"/>
        <a:buChar char="•"/>
        <a:defRPr sz="2400">
          <a:solidFill>
            <a:srgbClr val="ADA07A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 pitchFamily="18" charset="0"/>
        <a:buChar char="•"/>
        <a:defRPr sz="2400">
          <a:solidFill>
            <a:srgbClr val="ADA07A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 pitchFamily="18" charset="0"/>
        <a:buChar char="•"/>
        <a:defRPr sz="2400">
          <a:solidFill>
            <a:srgbClr val="ADA07A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2" name="Rectangle 8"/>
          <p:cNvSpPr>
            <a:spLocks noChangeArrowheads="1"/>
          </p:cNvSpPr>
          <p:nvPr/>
        </p:nvSpPr>
        <p:spPr bwMode="auto">
          <a:xfrm>
            <a:off x="0" y="6096000"/>
            <a:ext cx="9144000" cy="762000"/>
          </a:xfrm>
          <a:prstGeom prst="rect">
            <a:avLst/>
          </a:prstGeom>
          <a:solidFill>
            <a:srgbClr val="CE1126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pic>
        <p:nvPicPr>
          <p:cNvPr id="1027" name="Picture 1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6248400"/>
            <a:ext cx="3352800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524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141413"/>
            <a:ext cx="76200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  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level1</a:t>
            </a:r>
          </a:p>
        </p:txBody>
      </p:sp>
      <p:sp>
        <p:nvSpPr>
          <p:cNvPr id="1035" name="Text Box 11"/>
          <p:cNvSpPr txBox="1">
            <a:spLocks noChangeArrowheads="1"/>
          </p:cNvSpPr>
          <p:nvPr/>
        </p:nvSpPr>
        <p:spPr bwMode="auto">
          <a:xfrm>
            <a:off x="212725" y="3489325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036" name="Text Box 12"/>
          <p:cNvSpPr txBox="1">
            <a:spLocks noChangeArrowheads="1"/>
          </p:cNvSpPr>
          <p:nvPr/>
        </p:nvSpPr>
        <p:spPr bwMode="auto">
          <a:xfrm>
            <a:off x="6091706" y="6324600"/>
            <a:ext cx="2761782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600" dirty="0">
                <a:solidFill>
                  <a:srgbClr val="FFFFFF"/>
                </a:solidFill>
                <a:latin typeface="Univers 65 Bold" charset="0"/>
              </a:rPr>
              <a:t>Office of Equal </a:t>
            </a:r>
            <a:r>
              <a:rPr lang="en-US" sz="1600" dirty="0" smtClean="0">
                <a:solidFill>
                  <a:srgbClr val="FFFFFF"/>
                </a:solidFill>
                <a:latin typeface="Univers 65 Bold" charset="0"/>
              </a:rPr>
              <a:t>Opportunity  </a:t>
            </a:r>
            <a:endParaRPr lang="en-US" sz="1600" dirty="0">
              <a:solidFill>
                <a:srgbClr val="FFFFFF"/>
              </a:solidFill>
              <a:latin typeface="Univers 65 Bold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Univers 67 CondensedBold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Univers 67 CondensedBold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Univers 67 CondensedBold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Univers 67 CondensedBold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Univers 67 CondensedBold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Univers 67 CondensedBold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Univers 67 CondensedBold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Univers 67 CondensedBold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/>
        <a:buChar char="–"/>
        <a:defRPr sz="2400">
          <a:solidFill>
            <a:srgbClr val="ADA07A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/>
        <a:buChar char="•"/>
        <a:defRPr sz="2400">
          <a:solidFill>
            <a:srgbClr val="ADA07A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/>
        <a:buChar char="▪"/>
        <a:defRPr sz="2400">
          <a:solidFill>
            <a:srgbClr val="ADA07A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/>
        <a:buChar char="•"/>
        <a:defRPr sz="2400">
          <a:solidFill>
            <a:srgbClr val="ADA07A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/>
        <a:buChar char="•"/>
        <a:defRPr sz="2400">
          <a:solidFill>
            <a:srgbClr val="ADA07A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 pitchFamily="18" charset="0"/>
        <a:buChar char="•"/>
        <a:defRPr sz="2400">
          <a:solidFill>
            <a:srgbClr val="ADA07A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 pitchFamily="18" charset="0"/>
        <a:buChar char="•"/>
        <a:defRPr sz="2400">
          <a:solidFill>
            <a:srgbClr val="ADA07A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 pitchFamily="18" charset="0"/>
        <a:buChar char="•"/>
        <a:defRPr sz="2400">
          <a:solidFill>
            <a:srgbClr val="ADA07A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 pitchFamily="18" charset="0"/>
        <a:buChar char="•"/>
        <a:defRPr sz="2400">
          <a:solidFill>
            <a:srgbClr val="ADA07A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2" name="Rectangle 8"/>
          <p:cNvSpPr>
            <a:spLocks noChangeArrowheads="1"/>
          </p:cNvSpPr>
          <p:nvPr/>
        </p:nvSpPr>
        <p:spPr bwMode="auto">
          <a:xfrm>
            <a:off x="0" y="6096000"/>
            <a:ext cx="9144000" cy="762000"/>
          </a:xfrm>
          <a:prstGeom prst="rect">
            <a:avLst/>
          </a:prstGeom>
          <a:solidFill>
            <a:srgbClr val="CE1126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pic>
        <p:nvPicPr>
          <p:cNvPr id="1027" name="Picture 1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6248400"/>
            <a:ext cx="3352800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524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141413"/>
            <a:ext cx="76200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  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level1</a:t>
            </a:r>
          </a:p>
        </p:txBody>
      </p:sp>
      <p:sp>
        <p:nvSpPr>
          <p:cNvPr id="1035" name="Text Box 11"/>
          <p:cNvSpPr txBox="1">
            <a:spLocks noChangeArrowheads="1"/>
          </p:cNvSpPr>
          <p:nvPr/>
        </p:nvSpPr>
        <p:spPr bwMode="auto">
          <a:xfrm>
            <a:off x="212725" y="3489325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036" name="Text Box 12"/>
          <p:cNvSpPr txBox="1">
            <a:spLocks noChangeArrowheads="1"/>
          </p:cNvSpPr>
          <p:nvPr/>
        </p:nvSpPr>
        <p:spPr bwMode="auto">
          <a:xfrm>
            <a:off x="6091706" y="6324600"/>
            <a:ext cx="2761782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600" dirty="0">
                <a:solidFill>
                  <a:srgbClr val="FFFFFF"/>
                </a:solidFill>
                <a:latin typeface="Univers 65 Bold" charset="0"/>
              </a:rPr>
              <a:t>Office of Equal </a:t>
            </a:r>
            <a:r>
              <a:rPr lang="en-US" sz="1600" dirty="0" smtClean="0">
                <a:solidFill>
                  <a:srgbClr val="FFFFFF"/>
                </a:solidFill>
                <a:latin typeface="Univers 65 Bold" charset="0"/>
              </a:rPr>
              <a:t>Opportunity  </a:t>
            </a:r>
            <a:endParaRPr lang="en-US" sz="1600" dirty="0">
              <a:solidFill>
                <a:srgbClr val="FFFFFF"/>
              </a:solidFill>
              <a:latin typeface="Univers 65 Bold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Univers 67 CondensedBold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Univers 67 CondensedBold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Univers 67 CondensedBold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Univers 67 CondensedBold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Univers 67 CondensedBold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Univers 67 CondensedBold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Univers 67 CondensedBold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Univers 67 CondensedBold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/>
        <a:buChar char="–"/>
        <a:defRPr sz="2400">
          <a:solidFill>
            <a:srgbClr val="ADA07A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/>
        <a:buChar char="•"/>
        <a:defRPr sz="2400">
          <a:solidFill>
            <a:srgbClr val="ADA07A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/>
        <a:buChar char="▪"/>
        <a:defRPr sz="2400">
          <a:solidFill>
            <a:srgbClr val="ADA07A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/>
        <a:buChar char="•"/>
        <a:defRPr sz="2400">
          <a:solidFill>
            <a:srgbClr val="ADA07A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/>
        <a:buChar char="•"/>
        <a:defRPr sz="2400">
          <a:solidFill>
            <a:srgbClr val="ADA07A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 pitchFamily="18" charset="0"/>
        <a:buChar char="•"/>
        <a:defRPr sz="2400">
          <a:solidFill>
            <a:srgbClr val="ADA07A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 pitchFamily="18" charset="0"/>
        <a:buChar char="•"/>
        <a:defRPr sz="2400">
          <a:solidFill>
            <a:srgbClr val="ADA07A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 pitchFamily="18" charset="0"/>
        <a:buChar char="•"/>
        <a:defRPr sz="2400">
          <a:solidFill>
            <a:srgbClr val="ADA07A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 pitchFamily="18" charset="0"/>
        <a:buChar char="•"/>
        <a:defRPr sz="2400">
          <a:solidFill>
            <a:srgbClr val="ADA07A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2" name="Rectangle 8"/>
          <p:cNvSpPr>
            <a:spLocks noChangeArrowheads="1"/>
          </p:cNvSpPr>
          <p:nvPr/>
        </p:nvSpPr>
        <p:spPr bwMode="auto">
          <a:xfrm>
            <a:off x="0" y="6096000"/>
            <a:ext cx="9144000" cy="762000"/>
          </a:xfrm>
          <a:prstGeom prst="rect">
            <a:avLst/>
          </a:prstGeom>
          <a:solidFill>
            <a:srgbClr val="CE1126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pic>
        <p:nvPicPr>
          <p:cNvPr id="1027" name="Picture 1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6248400"/>
            <a:ext cx="3352800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524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141413"/>
            <a:ext cx="76200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  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level1</a:t>
            </a:r>
          </a:p>
        </p:txBody>
      </p:sp>
      <p:sp>
        <p:nvSpPr>
          <p:cNvPr id="1035" name="Text Box 11"/>
          <p:cNvSpPr txBox="1">
            <a:spLocks noChangeArrowheads="1"/>
          </p:cNvSpPr>
          <p:nvPr/>
        </p:nvSpPr>
        <p:spPr bwMode="auto">
          <a:xfrm>
            <a:off x="212725" y="3489325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036" name="Text Box 12"/>
          <p:cNvSpPr txBox="1">
            <a:spLocks noChangeArrowheads="1"/>
          </p:cNvSpPr>
          <p:nvPr/>
        </p:nvSpPr>
        <p:spPr bwMode="auto">
          <a:xfrm>
            <a:off x="6091706" y="6324600"/>
            <a:ext cx="2761782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600" dirty="0">
                <a:solidFill>
                  <a:srgbClr val="FFFFFF"/>
                </a:solidFill>
                <a:latin typeface="Univers 65 Bold" charset="0"/>
              </a:rPr>
              <a:t>Office of Equal </a:t>
            </a:r>
            <a:r>
              <a:rPr lang="en-US" sz="1600" dirty="0" smtClean="0">
                <a:solidFill>
                  <a:srgbClr val="FFFFFF"/>
                </a:solidFill>
                <a:latin typeface="Univers 65 Bold" charset="0"/>
              </a:rPr>
              <a:t>Opportunity  </a:t>
            </a:r>
            <a:endParaRPr lang="en-US" sz="1600" dirty="0">
              <a:solidFill>
                <a:srgbClr val="FFFFFF"/>
              </a:solidFill>
              <a:latin typeface="Univers 65 Bold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Univers 67 CondensedBold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Univers 67 CondensedBold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Univers 67 CondensedBold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Univers 67 CondensedBold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Univers 67 CondensedBold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Univers 67 CondensedBold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Univers 67 CondensedBold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Univers 67 CondensedBold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/>
        <a:buChar char="–"/>
        <a:defRPr sz="2400">
          <a:solidFill>
            <a:srgbClr val="ADA07A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/>
        <a:buChar char="•"/>
        <a:defRPr sz="2400">
          <a:solidFill>
            <a:srgbClr val="ADA07A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/>
        <a:buChar char="▪"/>
        <a:defRPr sz="2400">
          <a:solidFill>
            <a:srgbClr val="ADA07A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/>
        <a:buChar char="•"/>
        <a:defRPr sz="2400">
          <a:solidFill>
            <a:srgbClr val="ADA07A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/>
        <a:buChar char="•"/>
        <a:defRPr sz="2400">
          <a:solidFill>
            <a:srgbClr val="ADA07A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 pitchFamily="18" charset="0"/>
        <a:buChar char="•"/>
        <a:defRPr sz="2400">
          <a:solidFill>
            <a:srgbClr val="ADA07A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 pitchFamily="18" charset="0"/>
        <a:buChar char="•"/>
        <a:defRPr sz="2400">
          <a:solidFill>
            <a:srgbClr val="ADA07A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 pitchFamily="18" charset="0"/>
        <a:buChar char="•"/>
        <a:defRPr sz="2400">
          <a:solidFill>
            <a:srgbClr val="ADA07A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 pitchFamily="18" charset="0"/>
        <a:buChar char="•"/>
        <a:defRPr sz="2400">
          <a:solidFill>
            <a:srgbClr val="ADA07A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2" name="Rectangle 8"/>
          <p:cNvSpPr>
            <a:spLocks noChangeArrowheads="1"/>
          </p:cNvSpPr>
          <p:nvPr/>
        </p:nvSpPr>
        <p:spPr bwMode="auto">
          <a:xfrm>
            <a:off x="0" y="6096000"/>
            <a:ext cx="9144000" cy="762000"/>
          </a:xfrm>
          <a:prstGeom prst="rect">
            <a:avLst/>
          </a:prstGeom>
          <a:solidFill>
            <a:srgbClr val="CE1126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pic>
        <p:nvPicPr>
          <p:cNvPr id="1027" name="Picture 1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6248400"/>
            <a:ext cx="3352800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524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141413"/>
            <a:ext cx="76200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  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level1</a:t>
            </a:r>
          </a:p>
        </p:txBody>
      </p:sp>
      <p:sp>
        <p:nvSpPr>
          <p:cNvPr id="1035" name="Text Box 11"/>
          <p:cNvSpPr txBox="1">
            <a:spLocks noChangeArrowheads="1"/>
          </p:cNvSpPr>
          <p:nvPr/>
        </p:nvSpPr>
        <p:spPr bwMode="auto">
          <a:xfrm>
            <a:off x="212725" y="3489325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036" name="Text Box 12"/>
          <p:cNvSpPr txBox="1">
            <a:spLocks noChangeArrowheads="1"/>
          </p:cNvSpPr>
          <p:nvPr/>
        </p:nvSpPr>
        <p:spPr bwMode="auto">
          <a:xfrm>
            <a:off x="6091706" y="6324600"/>
            <a:ext cx="2761782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600" dirty="0">
                <a:solidFill>
                  <a:srgbClr val="FFFFFF"/>
                </a:solidFill>
                <a:latin typeface="Univers 65 Bold" charset="0"/>
              </a:rPr>
              <a:t>Office of Equal </a:t>
            </a:r>
            <a:r>
              <a:rPr lang="en-US" sz="1600" dirty="0" smtClean="0">
                <a:solidFill>
                  <a:srgbClr val="FFFFFF"/>
                </a:solidFill>
                <a:latin typeface="Univers 65 Bold" charset="0"/>
              </a:rPr>
              <a:t>Opportunity  </a:t>
            </a:r>
            <a:endParaRPr lang="en-US" sz="1600" dirty="0">
              <a:solidFill>
                <a:srgbClr val="FFFFFF"/>
              </a:solidFill>
              <a:latin typeface="Univers 65 Bold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Univers 67 CondensedBold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Univers 67 CondensedBold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Univers 67 CondensedBold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Univers 67 CondensedBold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Univers 67 CondensedBold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Univers 67 CondensedBold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Univers 67 CondensedBold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Univers 67 CondensedBold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/>
        <a:buChar char="–"/>
        <a:defRPr sz="2400">
          <a:solidFill>
            <a:srgbClr val="ADA07A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/>
        <a:buChar char="•"/>
        <a:defRPr sz="2400">
          <a:solidFill>
            <a:srgbClr val="ADA07A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/>
        <a:buChar char="▪"/>
        <a:defRPr sz="2400">
          <a:solidFill>
            <a:srgbClr val="ADA07A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/>
        <a:buChar char="•"/>
        <a:defRPr sz="2400">
          <a:solidFill>
            <a:srgbClr val="ADA07A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/>
        <a:buChar char="•"/>
        <a:defRPr sz="2400">
          <a:solidFill>
            <a:srgbClr val="ADA07A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 pitchFamily="18" charset="0"/>
        <a:buChar char="•"/>
        <a:defRPr sz="2400">
          <a:solidFill>
            <a:srgbClr val="ADA07A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 pitchFamily="18" charset="0"/>
        <a:buChar char="•"/>
        <a:defRPr sz="2400">
          <a:solidFill>
            <a:srgbClr val="ADA07A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 pitchFamily="18" charset="0"/>
        <a:buChar char="•"/>
        <a:defRPr sz="2400">
          <a:solidFill>
            <a:srgbClr val="ADA07A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 pitchFamily="18" charset="0"/>
        <a:buChar char="•"/>
        <a:defRPr sz="2400">
          <a:solidFill>
            <a:srgbClr val="ADA07A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2" name="Rectangle 8"/>
          <p:cNvSpPr>
            <a:spLocks noChangeArrowheads="1"/>
          </p:cNvSpPr>
          <p:nvPr/>
        </p:nvSpPr>
        <p:spPr bwMode="auto">
          <a:xfrm>
            <a:off x="0" y="6096000"/>
            <a:ext cx="9144000" cy="762000"/>
          </a:xfrm>
          <a:prstGeom prst="rect">
            <a:avLst/>
          </a:prstGeom>
          <a:solidFill>
            <a:srgbClr val="CE1126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pic>
        <p:nvPicPr>
          <p:cNvPr id="1027" name="Picture 1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6248400"/>
            <a:ext cx="3352800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524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141413"/>
            <a:ext cx="76200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  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level1</a:t>
            </a:r>
          </a:p>
        </p:txBody>
      </p:sp>
      <p:sp>
        <p:nvSpPr>
          <p:cNvPr id="1035" name="Text Box 11"/>
          <p:cNvSpPr txBox="1">
            <a:spLocks noChangeArrowheads="1"/>
          </p:cNvSpPr>
          <p:nvPr/>
        </p:nvSpPr>
        <p:spPr bwMode="auto">
          <a:xfrm>
            <a:off x="212725" y="3489325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036" name="Text Box 12"/>
          <p:cNvSpPr txBox="1">
            <a:spLocks noChangeArrowheads="1"/>
          </p:cNvSpPr>
          <p:nvPr/>
        </p:nvSpPr>
        <p:spPr bwMode="auto">
          <a:xfrm>
            <a:off x="6091706" y="6324600"/>
            <a:ext cx="2761782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600" dirty="0">
                <a:solidFill>
                  <a:srgbClr val="FFFFFF"/>
                </a:solidFill>
                <a:latin typeface="Univers 65 Bold" charset="0"/>
              </a:rPr>
              <a:t>Office of Equal </a:t>
            </a:r>
            <a:r>
              <a:rPr lang="en-US" sz="1600" dirty="0" smtClean="0">
                <a:solidFill>
                  <a:srgbClr val="FFFFFF"/>
                </a:solidFill>
                <a:latin typeface="Univers 65 Bold" charset="0"/>
              </a:rPr>
              <a:t>Opportunity  </a:t>
            </a:r>
            <a:endParaRPr lang="en-US" sz="1600" dirty="0">
              <a:solidFill>
                <a:srgbClr val="FFFFFF"/>
              </a:solidFill>
              <a:latin typeface="Univers 65 Bold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Univers 67 CondensedBold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Univers 67 CondensedBold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Univers 67 CondensedBold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Univers 67 CondensedBold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Univers 67 CondensedBold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Univers 67 CondensedBold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Univers 67 CondensedBold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Univers 67 CondensedBold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/>
        <a:buChar char="–"/>
        <a:defRPr sz="2400">
          <a:solidFill>
            <a:srgbClr val="ADA07A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/>
        <a:buChar char="•"/>
        <a:defRPr sz="2400">
          <a:solidFill>
            <a:srgbClr val="ADA07A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/>
        <a:buChar char="▪"/>
        <a:defRPr sz="2400">
          <a:solidFill>
            <a:srgbClr val="ADA07A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/>
        <a:buChar char="•"/>
        <a:defRPr sz="2400">
          <a:solidFill>
            <a:srgbClr val="ADA07A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/>
        <a:buChar char="•"/>
        <a:defRPr sz="2400">
          <a:solidFill>
            <a:srgbClr val="ADA07A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 pitchFamily="18" charset="0"/>
        <a:buChar char="•"/>
        <a:defRPr sz="2400">
          <a:solidFill>
            <a:srgbClr val="ADA07A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 pitchFamily="18" charset="0"/>
        <a:buChar char="•"/>
        <a:defRPr sz="2400">
          <a:solidFill>
            <a:srgbClr val="ADA07A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 pitchFamily="18" charset="0"/>
        <a:buChar char="•"/>
        <a:defRPr sz="2400">
          <a:solidFill>
            <a:srgbClr val="ADA07A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 pitchFamily="18" charset="0"/>
        <a:buChar char="•"/>
        <a:defRPr sz="2400">
          <a:solidFill>
            <a:srgbClr val="ADA07A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2" name="Rectangle 8"/>
          <p:cNvSpPr>
            <a:spLocks noChangeArrowheads="1"/>
          </p:cNvSpPr>
          <p:nvPr/>
        </p:nvSpPr>
        <p:spPr bwMode="auto">
          <a:xfrm>
            <a:off x="0" y="6096000"/>
            <a:ext cx="9144000" cy="762000"/>
          </a:xfrm>
          <a:prstGeom prst="rect">
            <a:avLst/>
          </a:prstGeom>
          <a:solidFill>
            <a:srgbClr val="CE1126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pic>
        <p:nvPicPr>
          <p:cNvPr id="1027" name="Picture 1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6248400"/>
            <a:ext cx="3352800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524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141413"/>
            <a:ext cx="76200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  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level1</a:t>
            </a:r>
          </a:p>
        </p:txBody>
      </p:sp>
      <p:sp>
        <p:nvSpPr>
          <p:cNvPr id="1035" name="Text Box 11"/>
          <p:cNvSpPr txBox="1">
            <a:spLocks noChangeArrowheads="1"/>
          </p:cNvSpPr>
          <p:nvPr/>
        </p:nvSpPr>
        <p:spPr bwMode="auto">
          <a:xfrm>
            <a:off x="212725" y="3489325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036" name="Text Box 12"/>
          <p:cNvSpPr txBox="1">
            <a:spLocks noChangeArrowheads="1"/>
          </p:cNvSpPr>
          <p:nvPr/>
        </p:nvSpPr>
        <p:spPr bwMode="auto">
          <a:xfrm>
            <a:off x="6091706" y="6324600"/>
            <a:ext cx="2761782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600" dirty="0">
                <a:solidFill>
                  <a:srgbClr val="FFFFFF"/>
                </a:solidFill>
                <a:latin typeface="Univers 65 Bold" charset="0"/>
              </a:rPr>
              <a:t>Office of Equal </a:t>
            </a:r>
            <a:r>
              <a:rPr lang="en-US" sz="1600" dirty="0" smtClean="0">
                <a:solidFill>
                  <a:srgbClr val="FFFFFF"/>
                </a:solidFill>
                <a:latin typeface="Univers 65 Bold" charset="0"/>
              </a:rPr>
              <a:t>Opportunity  </a:t>
            </a:r>
            <a:endParaRPr lang="en-US" sz="1600" dirty="0">
              <a:solidFill>
                <a:srgbClr val="FFFFFF"/>
              </a:solidFill>
              <a:latin typeface="Univers 65 Bold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Univers 67 CondensedBold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Univers 67 CondensedBold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Univers 67 CondensedBold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Univers 67 CondensedBold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Univers 67 CondensedBold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Univers 67 CondensedBold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Univers 67 CondensedBold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Univers 67 CondensedBold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/>
        <a:buChar char="–"/>
        <a:defRPr sz="2400">
          <a:solidFill>
            <a:srgbClr val="ADA07A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/>
        <a:buChar char="•"/>
        <a:defRPr sz="2400">
          <a:solidFill>
            <a:srgbClr val="ADA07A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/>
        <a:buChar char="▪"/>
        <a:defRPr sz="2400">
          <a:solidFill>
            <a:srgbClr val="ADA07A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/>
        <a:buChar char="•"/>
        <a:defRPr sz="2400">
          <a:solidFill>
            <a:srgbClr val="ADA07A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/>
        <a:buChar char="•"/>
        <a:defRPr sz="2400">
          <a:solidFill>
            <a:srgbClr val="ADA07A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 pitchFamily="18" charset="0"/>
        <a:buChar char="•"/>
        <a:defRPr sz="2400">
          <a:solidFill>
            <a:srgbClr val="ADA07A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 pitchFamily="18" charset="0"/>
        <a:buChar char="•"/>
        <a:defRPr sz="2400">
          <a:solidFill>
            <a:srgbClr val="ADA07A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 pitchFamily="18" charset="0"/>
        <a:buChar char="•"/>
        <a:defRPr sz="2400">
          <a:solidFill>
            <a:srgbClr val="ADA07A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 pitchFamily="18" charset="0"/>
        <a:buChar char="•"/>
        <a:defRPr sz="2400">
          <a:solidFill>
            <a:srgbClr val="ADA07A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2" name="Rectangle 8"/>
          <p:cNvSpPr>
            <a:spLocks noChangeArrowheads="1"/>
          </p:cNvSpPr>
          <p:nvPr/>
        </p:nvSpPr>
        <p:spPr bwMode="auto">
          <a:xfrm>
            <a:off x="0" y="6096000"/>
            <a:ext cx="9144000" cy="762000"/>
          </a:xfrm>
          <a:prstGeom prst="rect">
            <a:avLst/>
          </a:prstGeom>
          <a:solidFill>
            <a:srgbClr val="CE1126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pic>
        <p:nvPicPr>
          <p:cNvPr id="1027" name="Picture 1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6248400"/>
            <a:ext cx="3352800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524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141413"/>
            <a:ext cx="76200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  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level1</a:t>
            </a:r>
          </a:p>
        </p:txBody>
      </p:sp>
      <p:sp>
        <p:nvSpPr>
          <p:cNvPr id="1035" name="Text Box 11"/>
          <p:cNvSpPr txBox="1">
            <a:spLocks noChangeArrowheads="1"/>
          </p:cNvSpPr>
          <p:nvPr/>
        </p:nvSpPr>
        <p:spPr bwMode="auto">
          <a:xfrm>
            <a:off x="212725" y="3489325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036" name="Text Box 12"/>
          <p:cNvSpPr txBox="1">
            <a:spLocks noChangeArrowheads="1"/>
          </p:cNvSpPr>
          <p:nvPr/>
        </p:nvSpPr>
        <p:spPr bwMode="auto">
          <a:xfrm>
            <a:off x="6091706" y="6324600"/>
            <a:ext cx="2761782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600" dirty="0">
                <a:solidFill>
                  <a:srgbClr val="FFFFFF"/>
                </a:solidFill>
                <a:latin typeface="Univers 65 Bold" charset="0"/>
              </a:rPr>
              <a:t>Office of Equal </a:t>
            </a:r>
            <a:r>
              <a:rPr lang="en-US" sz="1600" dirty="0" smtClean="0">
                <a:solidFill>
                  <a:srgbClr val="FFFFFF"/>
                </a:solidFill>
                <a:latin typeface="Univers 65 Bold" charset="0"/>
              </a:rPr>
              <a:t>Opportunity  </a:t>
            </a:r>
            <a:endParaRPr lang="en-US" sz="1600" dirty="0">
              <a:solidFill>
                <a:srgbClr val="FFFFFF"/>
              </a:solidFill>
              <a:latin typeface="Univers 65 Bold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Univers 67 CondensedBold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Univers 67 CondensedBold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Univers 67 CondensedBold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Univers 67 CondensedBold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Univers 67 CondensedBold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Univers 67 CondensedBold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Univers 67 CondensedBold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Univers 67 CondensedBold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/>
        <a:buChar char="–"/>
        <a:defRPr sz="2400">
          <a:solidFill>
            <a:srgbClr val="ADA07A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/>
        <a:buChar char="•"/>
        <a:defRPr sz="2400">
          <a:solidFill>
            <a:srgbClr val="ADA07A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/>
        <a:buChar char="▪"/>
        <a:defRPr sz="2400">
          <a:solidFill>
            <a:srgbClr val="ADA07A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/>
        <a:buChar char="•"/>
        <a:defRPr sz="2400">
          <a:solidFill>
            <a:srgbClr val="ADA07A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/>
        <a:buChar char="•"/>
        <a:defRPr sz="2400">
          <a:solidFill>
            <a:srgbClr val="ADA07A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 pitchFamily="18" charset="0"/>
        <a:buChar char="•"/>
        <a:defRPr sz="2400">
          <a:solidFill>
            <a:srgbClr val="ADA07A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 pitchFamily="18" charset="0"/>
        <a:buChar char="•"/>
        <a:defRPr sz="2400">
          <a:solidFill>
            <a:srgbClr val="ADA07A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 pitchFamily="18" charset="0"/>
        <a:buChar char="•"/>
        <a:defRPr sz="2400">
          <a:solidFill>
            <a:srgbClr val="ADA07A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 pitchFamily="18" charset="0"/>
        <a:buChar char="•"/>
        <a:defRPr sz="2400">
          <a:solidFill>
            <a:srgbClr val="ADA07A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2" name="Rectangle 8"/>
          <p:cNvSpPr>
            <a:spLocks noChangeArrowheads="1"/>
          </p:cNvSpPr>
          <p:nvPr/>
        </p:nvSpPr>
        <p:spPr bwMode="auto">
          <a:xfrm>
            <a:off x="0" y="6096000"/>
            <a:ext cx="9144000" cy="762000"/>
          </a:xfrm>
          <a:prstGeom prst="rect">
            <a:avLst/>
          </a:prstGeom>
          <a:solidFill>
            <a:srgbClr val="CE1126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pic>
        <p:nvPicPr>
          <p:cNvPr id="1027" name="Picture 1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6248400"/>
            <a:ext cx="3352800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524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141413"/>
            <a:ext cx="76200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  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level1</a:t>
            </a:r>
          </a:p>
        </p:txBody>
      </p:sp>
      <p:sp>
        <p:nvSpPr>
          <p:cNvPr id="1035" name="Text Box 11"/>
          <p:cNvSpPr txBox="1">
            <a:spLocks noChangeArrowheads="1"/>
          </p:cNvSpPr>
          <p:nvPr/>
        </p:nvSpPr>
        <p:spPr bwMode="auto">
          <a:xfrm>
            <a:off x="212725" y="3489325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036" name="Text Box 12"/>
          <p:cNvSpPr txBox="1">
            <a:spLocks noChangeArrowheads="1"/>
          </p:cNvSpPr>
          <p:nvPr/>
        </p:nvSpPr>
        <p:spPr bwMode="auto">
          <a:xfrm>
            <a:off x="6091706" y="6324600"/>
            <a:ext cx="2761782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600" dirty="0">
                <a:solidFill>
                  <a:srgbClr val="FFFFFF"/>
                </a:solidFill>
                <a:latin typeface="Univers 65 Bold" charset="0"/>
              </a:rPr>
              <a:t>Office of Equal </a:t>
            </a:r>
            <a:r>
              <a:rPr lang="en-US" sz="1600" dirty="0" smtClean="0">
                <a:solidFill>
                  <a:srgbClr val="FFFFFF"/>
                </a:solidFill>
                <a:latin typeface="Univers 65 Bold" charset="0"/>
              </a:rPr>
              <a:t>Opportunity  </a:t>
            </a:r>
            <a:endParaRPr lang="en-US" sz="1600" dirty="0">
              <a:solidFill>
                <a:srgbClr val="FFFFFF"/>
              </a:solidFill>
              <a:latin typeface="Univers 65 Bold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Univers 67 CondensedBold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Univers 67 CondensedBold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Univers 67 CondensedBold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Univers 67 CondensedBold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Univers 67 CondensedBold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Univers 67 CondensedBold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Univers 67 CondensedBold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Univers 67 CondensedBold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/>
        <a:buChar char="–"/>
        <a:defRPr sz="2400">
          <a:solidFill>
            <a:srgbClr val="ADA07A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/>
        <a:buChar char="•"/>
        <a:defRPr sz="2400">
          <a:solidFill>
            <a:srgbClr val="ADA07A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/>
        <a:buChar char="▪"/>
        <a:defRPr sz="2400">
          <a:solidFill>
            <a:srgbClr val="ADA07A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/>
        <a:buChar char="•"/>
        <a:defRPr sz="2400">
          <a:solidFill>
            <a:srgbClr val="ADA07A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/>
        <a:buChar char="•"/>
        <a:defRPr sz="2400">
          <a:solidFill>
            <a:srgbClr val="ADA07A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 pitchFamily="18" charset="0"/>
        <a:buChar char="•"/>
        <a:defRPr sz="2400">
          <a:solidFill>
            <a:srgbClr val="ADA07A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 pitchFamily="18" charset="0"/>
        <a:buChar char="•"/>
        <a:defRPr sz="2400">
          <a:solidFill>
            <a:srgbClr val="ADA07A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 pitchFamily="18" charset="0"/>
        <a:buChar char="•"/>
        <a:defRPr sz="2400">
          <a:solidFill>
            <a:srgbClr val="ADA07A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 pitchFamily="18" charset="0"/>
        <a:buChar char="•"/>
        <a:defRPr sz="2400">
          <a:solidFill>
            <a:srgbClr val="ADA07A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2" name="Rectangle 8"/>
          <p:cNvSpPr>
            <a:spLocks noChangeArrowheads="1"/>
          </p:cNvSpPr>
          <p:nvPr/>
        </p:nvSpPr>
        <p:spPr bwMode="auto">
          <a:xfrm>
            <a:off x="0" y="6096000"/>
            <a:ext cx="9144000" cy="762000"/>
          </a:xfrm>
          <a:prstGeom prst="rect">
            <a:avLst/>
          </a:prstGeom>
          <a:solidFill>
            <a:srgbClr val="CE1126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pic>
        <p:nvPicPr>
          <p:cNvPr id="1027" name="Picture 1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6248400"/>
            <a:ext cx="3352800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524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141413"/>
            <a:ext cx="76200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  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level1</a:t>
            </a:r>
          </a:p>
        </p:txBody>
      </p:sp>
      <p:sp>
        <p:nvSpPr>
          <p:cNvPr id="1035" name="Text Box 11"/>
          <p:cNvSpPr txBox="1">
            <a:spLocks noChangeArrowheads="1"/>
          </p:cNvSpPr>
          <p:nvPr/>
        </p:nvSpPr>
        <p:spPr bwMode="auto">
          <a:xfrm>
            <a:off x="212725" y="3489325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036" name="Text Box 12"/>
          <p:cNvSpPr txBox="1">
            <a:spLocks noChangeArrowheads="1"/>
          </p:cNvSpPr>
          <p:nvPr/>
        </p:nvSpPr>
        <p:spPr bwMode="auto">
          <a:xfrm>
            <a:off x="6091706" y="6324600"/>
            <a:ext cx="2761782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600" dirty="0">
                <a:solidFill>
                  <a:srgbClr val="FFFFFF"/>
                </a:solidFill>
                <a:latin typeface="Univers 65 Bold" charset="0"/>
              </a:rPr>
              <a:t>Office of Equal </a:t>
            </a:r>
            <a:r>
              <a:rPr lang="en-US" sz="1600" dirty="0" smtClean="0">
                <a:solidFill>
                  <a:srgbClr val="FFFFFF"/>
                </a:solidFill>
                <a:latin typeface="Univers 65 Bold" charset="0"/>
              </a:rPr>
              <a:t>Opportunity  </a:t>
            </a:r>
            <a:endParaRPr lang="en-US" sz="1600" dirty="0">
              <a:solidFill>
                <a:srgbClr val="FFFFFF"/>
              </a:solidFill>
              <a:latin typeface="Univers 65 Bold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Univers 67 CondensedBold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Univers 67 CondensedBold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Univers 67 CondensedBold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Univers 67 CondensedBold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Univers 67 CondensedBold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Univers 67 CondensedBold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Univers 67 CondensedBold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Univers 67 CondensedBold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/>
        <a:buChar char="–"/>
        <a:defRPr sz="2400">
          <a:solidFill>
            <a:srgbClr val="ADA07A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/>
        <a:buChar char="•"/>
        <a:defRPr sz="2400">
          <a:solidFill>
            <a:srgbClr val="ADA07A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/>
        <a:buChar char="▪"/>
        <a:defRPr sz="2400">
          <a:solidFill>
            <a:srgbClr val="ADA07A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/>
        <a:buChar char="•"/>
        <a:defRPr sz="2400">
          <a:solidFill>
            <a:srgbClr val="ADA07A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/>
        <a:buChar char="•"/>
        <a:defRPr sz="2400">
          <a:solidFill>
            <a:srgbClr val="ADA07A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 pitchFamily="18" charset="0"/>
        <a:buChar char="•"/>
        <a:defRPr sz="2400">
          <a:solidFill>
            <a:srgbClr val="ADA07A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 pitchFamily="18" charset="0"/>
        <a:buChar char="•"/>
        <a:defRPr sz="2400">
          <a:solidFill>
            <a:srgbClr val="ADA07A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 pitchFamily="18" charset="0"/>
        <a:buChar char="•"/>
        <a:defRPr sz="2400">
          <a:solidFill>
            <a:srgbClr val="ADA07A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 pitchFamily="18" charset="0"/>
        <a:buChar char="•"/>
        <a:defRPr sz="2400">
          <a:solidFill>
            <a:srgbClr val="ADA07A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2" name="Rectangle 8"/>
          <p:cNvSpPr>
            <a:spLocks noChangeArrowheads="1"/>
          </p:cNvSpPr>
          <p:nvPr/>
        </p:nvSpPr>
        <p:spPr bwMode="auto">
          <a:xfrm>
            <a:off x="0" y="6096000"/>
            <a:ext cx="9144000" cy="762000"/>
          </a:xfrm>
          <a:prstGeom prst="rect">
            <a:avLst/>
          </a:prstGeom>
          <a:solidFill>
            <a:srgbClr val="CE1126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pic>
        <p:nvPicPr>
          <p:cNvPr id="1027" name="Picture 1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6248400"/>
            <a:ext cx="3352800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524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141413"/>
            <a:ext cx="76200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  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level1</a:t>
            </a:r>
          </a:p>
        </p:txBody>
      </p:sp>
      <p:sp>
        <p:nvSpPr>
          <p:cNvPr id="1035" name="Text Box 11"/>
          <p:cNvSpPr txBox="1">
            <a:spLocks noChangeArrowheads="1"/>
          </p:cNvSpPr>
          <p:nvPr/>
        </p:nvSpPr>
        <p:spPr bwMode="auto">
          <a:xfrm>
            <a:off x="212725" y="3489325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036" name="Text Box 12"/>
          <p:cNvSpPr txBox="1">
            <a:spLocks noChangeArrowheads="1"/>
          </p:cNvSpPr>
          <p:nvPr/>
        </p:nvSpPr>
        <p:spPr bwMode="auto">
          <a:xfrm>
            <a:off x="6091706" y="6324600"/>
            <a:ext cx="2761782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600" dirty="0">
                <a:solidFill>
                  <a:srgbClr val="FFFFFF"/>
                </a:solidFill>
                <a:latin typeface="Univers 65 Bold" charset="0"/>
              </a:rPr>
              <a:t>Office of Equal </a:t>
            </a:r>
            <a:r>
              <a:rPr lang="en-US" sz="1600" dirty="0" smtClean="0">
                <a:solidFill>
                  <a:srgbClr val="FFFFFF"/>
                </a:solidFill>
                <a:latin typeface="Univers 65 Bold" charset="0"/>
              </a:rPr>
              <a:t>Opportunity  </a:t>
            </a:r>
            <a:endParaRPr lang="en-US" sz="1600" dirty="0">
              <a:solidFill>
                <a:srgbClr val="FFFFFF"/>
              </a:solidFill>
              <a:latin typeface="Univers 65 Bold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Univers 67 CondensedBold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Univers 67 CondensedBold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Univers 67 CondensedBold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Univers 67 CondensedBold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Univers 67 CondensedBold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Univers 67 CondensedBold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Univers 67 CondensedBold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Univers 67 CondensedBold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/>
        <a:buChar char="–"/>
        <a:defRPr sz="2400">
          <a:solidFill>
            <a:srgbClr val="ADA07A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/>
        <a:buChar char="•"/>
        <a:defRPr sz="2400">
          <a:solidFill>
            <a:srgbClr val="ADA07A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/>
        <a:buChar char="▪"/>
        <a:defRPr sz="2400">
          <a:solidFill>
            <a:srgbClr val="ADA07A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/>
        <a:buChar char="•"/>
        <a:defRPr sz="2400">
          <a:solidFill>
            <a:srgbClr val="ADA07A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/>
        <a:buChar char="•"/>
        <a:defRPr sz="2400">
          <a:solidFill>
            <a:srgbClr val="ADA07A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 pitchFamily="18" charset="0"/>
        <a:buChar char="•"/>
        <a:defRPr sz="2400">
          <a:solidFill>
            <a:srgbClr val="ADA07A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 pitchFamily="18" charset="0"/>
        <a:buChar char="•"/>
        <a:defRPr sz="2400">
          <a:solidFill>
            <a:srgbClr val="ADA07A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 pitchFamily="18" charset="0"/>
        <a:buChar char="•"/>
        <a:defRPr sz="2400">
          <a:solidFill>
            <a:srgbClr val="ADA07A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 pitchFamily="18" charset="0"/>
        <a:buChar char="•"/>
        <a:defRPr sz="2400">
          <a:solidFill>
            <a:srgbClr val="ADA07A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2" name="Rectangle 8"/>
          <p:cNvSpPr>
            <a:spLocks noChangeArrowheads="1"/>
          </p:cNvSpPr>
          <p:nvPr/>
        </p:nvSpPr>
        <p:spPr bwMode="auto">
          <a:xfrm>
            <a:off x="0" y="6096000"/>
            <a:ext cx="9144000" cy="762000"/>
          </a:xfrm>
          <a:prstGeom prst="rect">
            <a:avLst/>
          </a:prstGeom>
          <a:solidFill>
            <a:srgbClr val="CE1126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pic>
        <p:nvPicPr>
          <p:cNvPr id="1027" name="Picture 1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6248400"/>
            <a:ext cx="3352800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524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141413"/>
            <a:ext cx="76200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  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level1</a:t>
            </a:r>
          </a:p>
        </p:txBody>
      </p:sp>
      <p:sp>
        <p:nvSpPr>
          <p:cNvPr id="1035" name="Text Box 11"/>
          <p:cNvSpPr txBox="1">
            <a:spLocks noChangeArrowheads="1"/>
          </p:cNvSpPr>
          <p:nvPr/>
        </p:nvSpPr>
        <p:spPr bwMode="auto">
          <a:xfrm>
            <a:off x="212725" y="3489325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036" name="Text Box 12"/>
          <p:cNvSpPr txBox="1">
            <a:spLocks noChangeArrowheads="1"/>
          </p:cNvSpPr>
          <p:nvPr/>
        </p:nvSpPr>
        <p:spPr bwMode="auto">
          <a:xfrm>
            <a:off x="6091706" y="6324600"/>
            <a:ext cx="2761782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600" dirty="0">
                <a:solidFill>
                  <a:srgbClr val="FFFFFF"/>
                </a:solidFill>
                <a:latin typeface="Univers 65 Bold" charset="0"/>
              </a:rPr>
              <a:t>Office of Equal </a:t>
            </a:r>
            <a:r>
              <a:rPr lang="en-US" sz="1600" dirty="0" smtClean="0">
                <a:solidFill>
                  <a:srgbClr val="FFFFFF"/>
                </a:solidFill>
                <a:latin typeface="Univers 65 Bold" charset="0"/>
              </a:rPr>
              <a:t>Opportunity  </a:t>
            </a:r>
            <a:endParaRPr lang="en-US" sz="1600" dirty="0">
              <a:solidFill>
                <a:srgbClr val="FFFFFF"/>
              </a:solidFill>
              <a:latin typeface="Univers 65 Bold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Univers 67 CondensedBold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Univers 67 CondensedBold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Univers 67 CondensedBold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Univers 67 CondensedBold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Univers 67 CondensedBold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Univers 67 CondensedBold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Univers 67 CondensedBold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Univers 67 CondensedBold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/>
        <a:buChar char="–"/>
        <a:defRPr sz="2400">
          <a:solidFill>
            <a:srgbClr val="ADA07A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/>
        <a:buChar char="•"/>
        <a:defRPr sz="2400">
          <a:solidFill>
            <a:srgbClr val="ADA07A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/>
        <a:buChar char="▪"/>
        <a:defRPr sz="2400">
          <a:solidFill>
            <a:srgbClr val="ADA07A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/>
        <a:buChar char="•"/>
        <a:defRPr sz="2400">
          <a:solidFill>
            <a:srgbClr val="ADA07A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/>
        <a:buChar char="•"/>
        <a:defRPr sz="2400">
          <a:solidFill>
            <a:srgbClr val="ADA07A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 pitchFamily="18" charset="0"/>
        <a:buChar char="•"/>
        <a:defRPr sz="2400">
          <a:solidFill>
            <a:srgbClr val="ADA07A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 pitchFamily="18" charset="0"/>
        <a:buChar char="•"/>
        <a:defRPr sz="2400">
          <a:solidFill>
            <a:srgbClr val="ADA07A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 pitchFamily="18" charset="0"/>
        <a:buChar char="•"/>
        <a:defRPr sz="2400">
          <a:solidFill>
            <a:srgbClr val="ADA07A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 pitchFamily="18" charset="0"/>
        <a:buChar char="•"/>
        <a:defRPr sz="2400">
          <a:solidFill>
            <a:srgbClr val="ADA07A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2" name="Rectangle 8"/>
          <p:cNvSpPr>
            <a:spLocks noChangeArrowheads="1"/>
          </p:cNvSpPr>
          <p:nvPr/>
        </p:nvSpPr>
        <p:spPr bwMode="auto">
          <a:xfrm>
            <a:off x="0" y="6096000"/>
            <a:ext cx="9144000" cy="762000"/>
          </a:xfrm>
          <a:prstGeom prst="rect">
            <a:avLst/>
          </a:prstGeom>
          <a:solidFill>
            <a:srgbClr val="CE1126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pic>
        <p:nvPicPr>
          <p:cNvPr id="1027" name="Picture 1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6248400"/>
            <a:ext cx="3352800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524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141413"/>
            <a:ext cx="76200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  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level1</a:t>
            </a:r>
          </a:p>
        </p:txBody>
      </p:sp>
      <p:sp>
        <p:nvSpPr>
          <p:cNvPr id="1035" name="Text Box 11"/>
          <p:cNvSpPr txBox="1">
            <a:spLocks noChangeArrowheads="1"/>
          </p:cNvSpPr>
          <p:nvPr/>
        </p:nvSpPr>
        <p:spPr bwMode="auto">
          <a:xfrm>
            <a:off x="212725" y="3489325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036" name="Text Box 12"/>
          <p:cNvSpPr txBox="1">
            <a:spLocks noChangeArrowheads="1"/>
          </p:cNvSpPr>
          <p:nvPr/>
        </p:nvSpPr>
        <p:spPr bwMode="auto">
          <a:xfrm>
            <a:off x="6091706" y="6324600"/>
            <a:ext cx="2761782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600" dirty="0">
                <a:solidFill>
                  <a:srgbClr val="FFFFFF"/>
                </a:solidFill>
                <a:latin typeface="Univers 65 Bold" charset="0"/>
              </a:rPr>
              <a:t>Office of Equal </a:t>
            </a:r>
            <a:r>
              <a:rPr lang="en-US" sz="1600" dirty="0" smtClean="0">
                <a:solidFill>
                  <a:srgbClr val="FFFFFF"/>
                </a:solidFill>
                <a:latin typeface="Univers 65 Bold" charset="0"/>
              </a:rPr>
              <a:t>Opportunity  </a:t>
            </a:r>
            <a:endParaRPr lang="en-US" sz="1600" dirty="0">
              <a:solidFill>
                <a:srgbClr val="FFFFFF"/>
              </a:solidFill>
              <a:latin typeface="Univers 65 Bold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Univers 67 CondensedBold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Univers 67 CondensedBold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Univers 67 CondensedBold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Univers 67 CondensedBold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Univers 67 CondensedBold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Univers 67 CondensedBold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Univers 67 CondensedBold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Univers 67 CondensedBold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/>
        <a:buChar char="–"/>
        <a:defRPr sz="2400">
          <a:solidFill>
            <a:srgbClr val="ADA07A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/>
        <a:buChar char="•"/>
        <a:defRPr sz="2400">
          <a:solidFill>
            <a:srgbClr val="ADA07A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/>
        <a:buChar char="▪"/>
        <a:defRPr sz="2400">
          <a:solidFill>
            <a:srgbClr val="ADA07A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/>
        <a:buChar char="•"/>
        <a:defRPr sz="2400">
          <a:solidFill>
            <a:srgbClr val="ADA07A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/>
        <a:buChar char="•"/>
        <a:defRPr sz="2400">
          <a:solidFill>
            <a:srgbClr val="ADA07A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 pitchFamily="18" charset="0"/>
        <a:buChar char="•"/>
        <a:defRPr sz="2400">
          <a:solidFill>
            <a:srgbClr val="ADA07A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 pitchFamily="18" charset="0"/>
        <a:buChar char="•"/>
        <a:defRPr sz="2400">
          <a:solidFill>
            <a:srgbClr val="ADA07A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 pitchFamily="18" charset="0"/>
        <a:buChar char="•"/>
        <a:defRPr sz="2400">
          <a:solidFill>
            <a:srgbClr val="ADA07A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 pitchFamily="18" charset="0"/>
        <a:buChar char="•"/>
        <a:defRPr sz="2400">
          <a:solidFill>
            <a:srgbClr val="ADA07A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2" name="Rectangle 8"/>
          <p:cNvSpPr>
            <a:spLocks noChangeArrowheads="1"/>
          </p:cNvSpPr>
          <p:nvPr/>
        </p:nvSpPr>
        <p:spPr bwMode="auto">
          <a:xfrm>
            <a:off x="0" y="6096000"/>
            <a:ext cx="9144000" cy="762000"/>
          </a:xfrm>
          <a:prstGeom prst="rect">
            <a:avLst/>
          </a:prstGeom>
          <a:solidFill>
            <a:srgbClr val="CE1126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pic>
        <p:nvPicPr>
          <p:cNvPr id="1027" name="Picture 1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6248400"/>
            <a:ext cx="3352800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524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141413"/>
            <a:ext cx="76200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  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level1</a:t>
            </a:r>
          </a:p>
        </p:txBody>
      </p:sp>
      <p:sp>
        <p:nvSpPr>
          <p:cNvPr id="1035" name="Text Box 11"/>
          <p:cNvSpPr txBox="1">
            <a:spLocks noChangeArrowheads="1"/>
          </p:cNvSpPr>
          <p:nvPr/>
        </p:nvSpPr>
        <p:spPr bwMode="auto">
          <a:xfrm>
            <a:off x="212725" y="3489325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036" name="Text Box 12"/>
          <p:cNvSpPr txBox="1">
            <a:spLocks noChangeArrowheads="1"/>
          </p:cNvSpPr>
          <p:nvPr/>
        </p:nvSpPr>
        <p:spPr bwMode="auto">
          <a:xfrm>
            <a:off x="6091706" y="6324600"/>
            <a:ext cx="2761782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600" dirty="0">
                <a:solidFill>
                  <a:srgbClr val="FFFFFF"/>
                </a:solidFill>
                <a:latin typeface="Univers 65 Bold" charset="0"/>
              </a:rPr>
              <a:t>Office of Equal </a:t>
            </a:r>
            <a:r>
              <a:rPr lang="en-US" sz="1600" dirty="0" smtClean="0">
                <a:solidFill>
                  <a:srgbClr val="FFFFFF"/>
                </a:solidFill>
                <a:latin typeface="Univers 65 Bold" charset="0"/>
              </a:rPr>
              <a:t>Opportunity  </a:t>
            </a:r>
            <a:endParaRPr lang="en-US" sz="1600" dirty="0">
              <a:solidFill>
                <a:srgbClr val="FFFFFF"/>
              </a:solidFill>
              <a:latin typeface="Univers 65 Bold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Univers 67 CondensedBold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Univers 67 CondensedBold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Univers 67 CondensedBold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Univers 67 CondensedBold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Univers 67 CondensedBold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Univers 67 CondensedBold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Univers 67 CondensedBold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Univers 67 CondensedBold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/>
        <a:buChar char="–"/>
        <a:defRPr sz="2400">
          <a:solidFill>
            <a:srgbClr val="ADA07A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/>
        <a:buChar char="•"/>
        <a:defRPr sz="2400">
          <a:solidFill>
            <a:srgbClr val="ADA07A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/>
        <a:buChar char="▪"/>
        <a:defRPr sz="2400">
          <a:solidFill>
            <a:srgbClr val="ADA07A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/>
        <a:buChar char="•"/>
        <a:defRPr sz="2400">
          <a:solidFill>
            <a:srgbClr val="ADA07A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/>
        <a:buChar char="•"/>
        <a:defRPr sz="2400">
          <a:solidFill>
            <a:srgbClr val="ADA07A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 pitchFamily="18" charset="0"/>
        <a:buChar char="•"/>
        <a:defRPr sz="2400">
          <a:solidFill>
            <a:srgbClr val="ADA07A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 pitchFamily="18" charset="0"/>
        <a:buChar char="•"/>
        <a:defRPr sz="2400">
          <a:solidFill>
            <a:srgbClr val="ADA07A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 pitchFamily="18" charset="0"/>
        <a:buChar char="•"/>
        <a:defRPr sz="2400">
          <a:solidFill>
            <a:srgbClr val="ADA07A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 pitchFamily="18" charset="0"/>
        <a:buChar char="•"/>
        <a:defRPr sz="2400">
          <a:solidFill>
            <a:srgbClr val="ADA07A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2" name="Rectangle 8"/>
          <p:cNvSpPr>
            <a:spLocks noChangeArrowheads="1"/>
          </p:cNvSpPr>
          <p:nvPr/>
        </p:nvSpPr>
        <p:spPr bwMode="auto">
          <a:xfrm>
            <a:off x="0" y="6096000"/>
            <a:ext cx="9144000" cy="762000"/>
          </a:xfrm>
          <a:prstGeom prst="rect">
            <a:avLst/>
          </a:prstGeom>
          <a:solidFill>
            <a:srgbClr val="CE1126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pic>
        <p:nvPicPr>
          <p:cNvPr id="1027" name="Picture 1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6248400"/>
            <a:ext cx="3352800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524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141413"/>
            <a:ext cx="76200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  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level1</a:t>
            </a:r>
          </a:p>
        </p:txBody>
      </p:sp>
      <p:sp>
        <p:nvSpPr>
          <p:cNvPr id="1035" name="Text Box 11"/>
          <p:cNvSpPr txBox="1">
            <a:spLocks noChangeArrowheads="1"/>
          </p:cNvSpPr>
          <p:nvPr/>
        </p:nvSpPr>
        <p:spPr bwMode="auto">
          <a:xfrm>
            <a:off x="212725" y="3489325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036" name="Text Box 12"/>
          <p:cNvSpPr txBox="1">
            <a:spLocks noChangeArrowheads="1"/>
          </p:cNvSpPr>
          <p:nvPr/>
        </p:nvSpPr>
        <p:spPr bwMode="auto">
          <a:xfrm>
            <a:off x="6091706" y="6324600"/>
            <a:ext cx="2761782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600" dirty="0">
                <a:solidFill>
                  <a:srgbClr val="FFFFFF"/>
                </a:solidFill>
                <a:latin typeface="Univers 65 Bold" charset="0"/>
              </a:rPr>
              <a:t>Office of Equal </a:t>
            </a:r>
            <a:r>
              <a:rPr lang="en-US" sz="1600" dirty="0" smtClean="0">
                <a:solidFill>
                  <a:srgbClr val="FFFFFF"/>
                </a:solidFill>
                <a:latin typeface="Univers 65 Bold" charset="0"/>
              </a:rPr>
              <a:t>Opportunity  </a:t>
            </a:r>
            <a:endParaRPr lang="en-US" sz="1600" dirty="0">
              <a:solidFill>
                <a:srgbClr val="FFFFFF"/>
              </a:solidFill>
              <a:latin typeface="Univers 65 Bold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Univers 67 CondensedBold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Univers 67 CondensedBold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Univers 67 CondensedBold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Univers 67 CondensedBold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Univers 67 CondensedBold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Univers 67 CondensedBold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Univers 67 CondensedBold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Univers 67 CondensedBold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/>
        <a:buChar char="–"/>
        <a:defRPr sz="2400">
          <a:solidFill>
            <a:srgbClr val="ADA07A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/>
        <a:buChar char="•"/>
        <a:defRPr sz="2400">
          <a:solidFill>
            <a:srgbClr val="ADA07A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/>
        <a:buChar char="▪"/>
        <a:defRPr sz="2400">
          <a:solidFill>
            <a:srgbClr val="ADA07A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/>
        <a:buChar char="•"/>
        <a:defRPr sz="2400">
          <a:solidFill>
            <a:srgbClr val="ADA07A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/>
        <a:buChar char="•"/>
        <a:defRPr sz="2400">
          <a:solidFill>
            <a:srgbClr val="ADA07A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 pitchFamily="18" charset="0"/>
        <a:buChar char="•"/>
        <a:defRPr sz="2400">
          <a:solidFill>
            <a:srgbClr val="ADA07A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 pitchFamily="18" charset="0"/>
        <a:buChar char="•"/>
        <a:defRPr sz="2400">
          <a:solidFill>
            <a:srgbClr val="ADA07A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 pitchFamily="18" charset="0"/>
        <a:buChar char="•"/>
        <a:defRPr sz="2400">
          <a:solidFill>
            <a:srgbClr val="ADA07A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 pitchFamily="18" charset="0"/>
        <a:buChar char="•"/>
        <a:defRPr sz="2400">
          <a:solidFill>
            <a:srgbClr val="ADA07A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2" name="Rectangle 8"/>
          <p:cNvSpPr>
            <a:spLocks noChangeArrowheads="1"/>
          </p:cNvSpPr>
          <p:nvPr/>
        </p:nvSpPr>
        <p:spPr bwMode="auto">
          <a:xfrm>
            <a:off x="0" y="6096000"/>
            <a:ext cx="9144000" cy="762000"/>
          </a:xfrm>
          <a:prstGeom prst="rect">
            <a:avLst/>
          </a:prstGeom>
          <a:solidFill>
            <a:srgbClr val="CE1126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pic>
        <p:nvPicPr>
          <p:cNvPr id="1027" name="Picture 1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6248400"/>
            <a:ext cx="3352800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524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141413"/>
            <a:ext cx="76200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  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level1</a:t>
            </a:r>
          </a:p>
        </p:txBody>
      </p:sp>
      <p:sp>
        <p:nvSpPr>
          <p:cNvPr id="1035" name="Text Box 11"/>
          <p:cNvSpPr txBox="1">
            <a:spLocks noChangeArrowheads="1"/>
          </p:cNvSpPr>
          <p:nvPr/>
        </p:nvSpPr>
        <p:spPr bwMode="auto">
          <a:xfrm>
            <a:off x="212725" y="3489325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036" name="Text Box 12"/>
          <p:cNvSpPr txBox="1">
            <a:spLocks noChangeArrowheads="1"/>
          </p:cNvSpPr>
          <p:nvPr/>
        </p:nvSpPr>
        <p:spPr bwMode="auto">
          <a:xfrm>
            <a:off x="6091706" y="6324600"/>
            <a:ext cx="2761782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600" dirty="0">
                <a:solidFill>
                  <a:srgbClr val="FFFFFF"/>
                </a:solidFill>
                <a:latin typeface="Univers 65 Bold" charset="0"/>
              </a:rPr>
              <a:t>Office of Equal </a:t>
            </a:r>
            <a:r>
              <a:rPr lang="en-US" sz="1600" dirty="0" smtClean="0">
                <a:solidFill>
                  <a:srgbClr val="FFFFFF"/>
                </a:solidFill>
                <a:latin typeface="Univers 65 Bold" charset="0"/>
              </a:rPr>
              <a:t>Opportunity  </a:t>
            </a:r>
            <a:endParaRPr lang="en-US" sz="1600" dirty="0">
              <a:solidFill>
                <a:srgbClr val="FFFFFF"/>
              </a:solidFill>
              <a:latin typeface="Univers 65 Bold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Univers 67 CondensedBold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Univers 67 CondensedBold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Univers 67 CondensedBold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Univers 67 CondensedBold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Univers 67 CondensedBold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Univers 67 CondensedBold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Univers 67 CondensedBold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Univers 67 CondensedBold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/>
        <a:buChar char="–"/>
        <a:defRPr sz="2400">
          <a:solidFill>
            <a:srgbClr val="ADA07A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/>
        <a:buChar char="•"/>
        <a:defRPr sz="2400">
          <a:solidFill>
            <a:srgbClr val="ADA07A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/>
        <a:buChar char="▪"/>
        <a:defRPr sz="2400">
          <a:solidFill>
            <a:srgbClr val="ADA07A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/>
        <a:buChar char="•"/>
        <a:defRPr sz="2400">
          <a:solidFill>
            <a:srgbClr val="ADA07A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/>
        <a:buChar char="•"/>
        <a:defRPr sz="2400">
          <a:solidFill>
            <a:srgbClr val="ADA07A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 pitchFamily="18" charset="0"/>
        <a:buChar char="•"/>
        <a:defRPr sz="2400">
          <a:solidFill>
            <a:srgbClr val="ADA07A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 pitchFamily="18" charset="0"/>
        <a:buChar char="•"/>
        <a:defRPr sz="2400">
          <a:solidFill>
            <a:srgbClr val="ADA07A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 pitchFamily="18" charset="0"/>
        <a:buChar char="•"/>
        <a:defRPr sz="2400">
          <a:solidFill>
            <a:srgbClr val="ADA07A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 pitchFamily="18" charset="0"/>
        <a:buChar char="•"/>
        <a:defRPr sz="2400">
          <a:solidFill>
            <a:srgbClr val="ADA07A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2" name="Rectangle 8"/>
          <p:cNvSpPr>
            <a:spLocks noChangeArrowheads="1"/>
          </p:cNvSpPr>
          <p:nvPr/>
        </p:nvSpPr>
        <p:spPr bwMode="auto">
          <a:xfrm>
            <a:off x="0" y="6096000"/>
            <a:ext cx="9144000" cy="762000"/>
          </a:xfrm>
          <a:prstGeom prst="rect">
            <a:avLst/>
          </a:prstGeom>
          <a:solidFill>
            <a:srgbClr val="CE1126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pic>
        <p:nvPicPr>
          <p:cNvPr id="1027" name="Picture 1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6248400"/>
            <a:ext cx="3352800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524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141413"/>
            <a:ext cx="76200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  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level1</a:t>
            </a:r>
          </a:p>
        </p:txBody>
      </p:sp>
      <p:sp>
        <p:nvSpPr>
          <p:cNvPr id="1035" name="Text Box 11"/>
          <p:cNvSpPr txBox="1">
            <a:spLocks noChangeArrowheads="1"/>
          </p:cNvSpPr>
          <p:nvPr/>
        </p:nvSpPr>
        <p:spPr bwMode="auto">
          <a:xfrm>
            <a:off x="212725" y="3489325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036" name="Text Box 12"/>
          <p:cNvSpPr txBox="1">
            <a:spLocks noChangeArrowheads="1"/>
          </p:cNvSpPr>
          <p:nvPr/>
        </p:nvSpPr>
        <p:spPr bwMode="auto">
          <a:xfrm>
            <a:off x="6091706" y="6324600"/>
            <a:ext cx="2761782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600" dirty="0">
                <a:solidFill>
                  <a:srgbClr val="FFFFFF"/>
                </a:solidFill>
                <a:latin typeface="Univers 65 Bold" charset="0"/>
              </a:rPr>
              <a:t>Office of Equal </a:t>
            </a:r>
            <a:r>
              <a:rPr lang="en-US" sz="1600" dirty="0" smtClean="0">
                <a:solidFill>
                  <a:srgbClr val="FFFFFF"/>
                </a:solidFill>
                <a:latin typeface="Univers 65 Bold" charset="0"/>
              </a:rPr>
              <a:t>Opportunity  </a:t>
            </a:r>
            <a:endParaRPr lang="en-US" sz="1600" dirty="0">
              <a:solidFill>
                <a:srgbClr val="FFFFFF"/>
              </a:solidFill>
              <a:latin typeface="Univers 65 Bold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Univers 67 CondensedBold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Univers 67 CondensedBold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Univers 67 CondensedBold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Univers 67 CondensedBold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Univers 67 CondensedBold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Univers 67 CondensedBold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Univers 67 CondensedBold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Univers 67 CondensedBold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/>
        <a:buChar char="–"/>
        <a:defRPr sz="2400">
          <a:solidFill>
            <a:srgbClr val="ADA07A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/>
        <a:buChar char="•"/>
        <a:defRPr sz="2400">
          <a:solidFill>
            <a:srgbClr val="ADA07A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/>
        <a:buChar char="▪"/>
        <a:defRPr sz="2400">
          <a:solidFill>
            <a:srgbClr val="ADA07A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/>
        <a:buChar char="•"/>
        <a:defRPr sz="2400">
          <a:solidFill>
            <a:srgbClr val="ADA07A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/>
        <a:buChar char="•"/>
        <a:defRPr sz="2400">
          <a:solidFill>
            <a:srgbClr val="ADA07A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 pitchFamily="18" charset="0"/>
        <a:buChar char="•"/>
        <a:defRPr sz="2400">
          <a:solidFill>
            <a:srgbClr val="ADA07A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 pitchFamily="18" charset="0"/>
        <a:buChar char="•"/>
        <a:defRPr sz="2400">
          <a:solidFill>
            <a:srgbClr val="ADA07A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 pitchFamily="18" charset="0"/>
        <a:buChar char="•"/>
        <a:defRPr sz="2400">
          <a:solidFill>
            <a:srgbClr val="ADA07A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 pitchFamily="18" charset="0"/>
        <a:buChar char="•"/>
        <a:defRPr sz="2400">
          <a:solidFill>
            <a:srgbClr val="ADA07A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Professional &amp; Scientific Council Update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3400" y="3581400"/>
            <a:ext cx="6858000" cy="1752600"/>
          </a:xfrm>
        </p:spPr>
        <p:txBody>
          <a:bodyPr/>
          <a:lstStyle/>
          <a:p>
            <a:r>
              <a:rPr lang="en-US" sz="2000" dirty="0" smtClean="0"/>
              <a:t>September 1, 2016</a:t>
            </a:r>
            <a:endParaRPr lang="en-US" sz="2000" dirty="0"/>
          </a:p>
        </p:txBody>
      </p:sp>
      <p:pic>
        <p:nvPicPr>
          <p:cNvPr id="4" name="Picture 3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2800" y="3352800"/>
            <a:ext cx="5410200" cy="2990850"/>
          </a:xfrm>
          <a:prstGeom prst="rect">
            <a:avLst/>
          </a:prstGeom>
          <a:ln w="31750">
            <a:solidFill>
              <a:schemeClr val="tx2">
                <a:lumMod val="40000"/>
                <a:lumOff val="60000"/>
              </a:schemeClr>
            </a:solidFill>
          </a:ln>
          <a:effectLst>
            <a:outerShdw blurRad="50800" dist="1905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088162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" y="857250"/>
            <a:ext cx="9143998" cy="473299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AU" sz="2100" dirty="0">
                <a:latin typeface="Arial" panose="020B0604020202020204" pitchFamily="34" charset="0"/>
                <a:cs typeface="Arial" panose="020B0604020202020204" pitchFamily="34" charset="0"/>
              </a:rPr>
              <a:t>UHR Priorities Timeline</a:t>
            </a:r>
          </a:p>
        </p:txBody>
      </p:sp>
      <p:sp>
        <p:nvSpPr>
          <p:cNvPr id="6" name="Rectangle 5"/>
          <p:cNvSpPr/>
          <p:nvPr/>
        </p:nvSpPr>
        <p:spPr>
          <a:xfrm>
            <a:off x="1" y="1636802"/>
            <a:ext cx="364787" cy="522021"/>
          </a:xfrm>
          <a:prstGeom prst="rect">
            <a:avLst/>
          </a:prstGeom>
          <a:solidFill>
            <a:srgbClr val="C0000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AU" sz="1200" dirty="0"/>
              <a:t>ERP HCM</a:t>
            </a:r>
          </a:p>
        </p:txBody>
      </p:sp>
      <p:sp>
        <p:nvSpPr>
          <p:cNvPr id="7" name="Rectangle 6"/>
          <p:cNvSpPr/>
          <p:nvPr/>
        </p:nvSpPr>
        <p:spPr>
          <a:xfrm>
            <a:off x="1" y="2165417"/>
            <a:ext cx="364787" cy="888884"/>
          </a:xfrm>
          <a:prstGeom prst="rect">
            <a:avLst/>
          </a:prstGeom>
          <a:solidFill>
            <a:srgbClr val="C0000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AU" sz="1200" dirty="0"/>
              <a:t>FLSA</a:t>
            </a:r>
          </a:p>
        </p:txBody>
      </p:sp>
      <p:sp>
        <p:nvSpPr>
          <p:cNvPr id="8" name="Rectangle 7"/>
          <p:cNvSpPr/>
          <p:nvPr/>
        </p:nvSpPr>
        <p:spPr>
          <a:xfrm>
            <a:off x="1" y="3054301"/>
            <a:ext cx="364787" cy="2946449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AU" dirty="0"/>
              <a:t>UHR Initiatives</a:t>
            </a:r>
          </a:p>
        </p:txBody>
      </p:sp>
      <p:graphicFrame>
        <p:nvGraphicFramePr>
          <p:cNvPr id="12" name="Table 11"/>
          <p:cNvGraphicFramePr>
            <a:graphicFrameLocks noGrp="1"/>
          </p:cNvGraphicFramePr>
          <p:nvPr>
            <p:extLst/>
          </p:nvPr>
        </p:nvGraphicFramePr>
        <p:xfrm>
          <a:off x="376712" y="1347806"/>
          <a:ext cx="8767284" cy="27813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730607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730607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730607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730607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730607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730607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730607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  <a:gridCol w="730607">
                  <a:extLst>
                    <a:ext uri="{9D8B030D-6E8A-4147-A177-3AD203B41FA5}">
                      <a16:colId xmlns="" xmlns:a16="http://schemas.microsoft.com/office/drawing/2014/main" val="20007"/>
                    </a:ext>
                  </a:extLst>
                </a:gridCol>
                <a:gridCol w="730607">
                  <a:extLst>
                    <a:ext uri="{9D8B030D-6E8A-4147-A177-3AD203B41FA5}">
                      <a16:colId xmlns="" xmlns:a16="http://schemas.microsoft.com/office/drawing/2014/main" val="20008"/>
                    </a:ext>
                  </a:extLst>
                </a:gridCol>
                <a:gridCol w="730607">
                  <a:extLst>
                    <a:ext uri="{9D8B030D-6E8A-4147-A177-3AD203B41FA5}">
                      <a16:colId xmlns="" xmlns:a16="http://schemas.microsoft.com/office/drawing/2014/main" val="20009"/>
                    </a:ext>
                  </a:extLst>
                </a:gridCol>
                <a:gridCol w="730607">
                  <a:extLst>
                    <a:ext uri="{9D8B030D-6E8A-4147-A177-3AD203B41FA5}">
                      <a16:colId xmlns="" xmlns:a16="http://schemas.microsoft.com/office/drawing/2014/main" val="20010"/>
                    </a:ext>
                  </a:extLst>
                </a:gridCol>
                <a:gridCol w="730607">
                  <a:extLst>
                    <a:ext uri="{9D8B030D-6E8A-4147-A177-3AD203B41FA5}">
                      <a16:colId xmlns="" xmlns:a16="http://schemas.microsoft.com/office/drawing/2014/main" val="20011"/>
                    </a:ext>
                  </a:extLst>
                </a:gridCol>
              </a:tblGrid>
              <a:tr h="278130">
                <a:tc>
                  <a:txBody>
                    <a:bodyPr/>
                    <a:lstStyle/>
                    <a:p>
                      <a:pPr marL="0" indent="0" algn="ctr"/>
                      <a:r>
                        <a:rPr lang="en-AU" sz="900" dirty="0" smtClean="0"/>
                        <a:t>July-16</a:t>
                      </a:r>
                      <a:endParaRPr lang="en-AU" sz="9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 anchor="ctr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900" dirty="0" smtClean="0"/>
                        <a:t>Aug-16</a:t>
                      </a:r>
                      <a:endParaRPr lang="en-AU" sz="900" dirty="0"/>
                    </a:p>
                  </a:txBody>
                  <a:tcPr marL="68580" marR="68580" marT="34290" marB="34290" anchor="ctr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900" dirty="0" smtClean="0"/>
                        <a:t>Sep-16</a:t>
                      </a:r>
                      <a:endParaRPr lang="en-AU" sz="900" dirty="0"/>
                    </a:p>
                  </a:txBody>
                  <a:tcPr marL="68580" marR="68580" marT="34290" marB="34290" anchor="ctr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900" dirty="0" smtClean="0"/>
                        <a:t>Oct-16</a:t>
                      </a:r>
                      <a:endParaRPr lang="en-AU" sz="900" dirty="0"/>
                    </a:p>
                  </a:txBody>
                  <a:tcPr marL="68580" marR="68580" marT="34290" marB="34290" anchor="ctr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900" dirty="0" smtClean="0"/>
                        <a:t>Nov-16</a:t>
                      </a:r>
                      <a:endParaRPr lang="en-AU" sz="900" dirty="0"/>
                    </a:p>
                  </a:txBody>
                  <a:tcPr marL="68580" marR="68580" marT="34290" marB="34290" anchor="ctr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900" dirty="0" smtClean="0"/>
                        <a:t>Dec-16</a:t>
                      </a:r>
                      <a:endParaRPr lang="en-AU" sz="900" dirty="0"/>
                    </a:p>
                  </a:txBody>
                  <a:tcPr marL="68580" marR="68580" marT="34290" marB="34290" anchor="ctr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900" dirty="0" smtClean="0"/>
                        <a:t>Jan-17</a:t>
                      </a:r>
                      <a:endParaRPr lang="en-AU" sz="900" dirty="0"/>
                    </a:p>
                  </a:txBody>
                  <a:tcPr marL="68580" marR="68580" marT="34290" marB="34290" anchor="ctr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900" dirty="0" smtClean="0"/>
                        <a:t>Feb-17</a:t>
                      </a:r>
                      <a:endParaRPr lang="en-AU" sz="900" dirty="0"/>
                    </a:p>
                  </a:txBody>
                  <a:tcPr marL="68580" marR="68580" marT="34290" marB="34290" anchor="ctr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900" dirty="0" smtClean="0"/>
                        <a:t>Mar-17</a:t>
                      </a:r>
                      <a:endParaRPr lang="en-AU" sz="900" dirty="0"/>
                    </a:p>
                  </a:txBody>
                  <a:tcPr marL="68580" marR="68580" marT="34290" marB="34290" anchor="ctr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900" dirty="0" smtClean="0"/>
                        <a:t>Apr-17</a:t>
                      </a:r>
                      <a:endParaRPr lang="en-AU" sz="900" dirty="0"/>
                    </a:p>
                  </a:txBody>
                  <a:tcPr marL="68580" marR="68580" marT="34290" marB="34290" anchor="ctr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900" dirty="0" smtClean="0"/>
                        <a:t>May-17</a:t>
                      </a:r>
                      <a:endParaRPr lang="en-AU" sz="900" dirty="0"/>
                    </a:p>
                  </a:txBody>
                  <a:tcPr marL="68580" marR="68580" marT="34290" marB="34290" anchor="ctr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900" dirty="0" smtClean="0"/>
                        <a:t>June-17</a:t>
                      </a:r>
                      <a:endParaRPr lang="en-AU" sz="900" dirty="0"/>
                    </a:p>
                  </a:txBody>
                  <a:tcPr marL="68580" marR="68580" marT="34290" marB="34290" anchor="ctr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</a:tbl>
          </a:graphicData>
        </a:graphic>
      </p:graphicFrame>
      <p:cxnSp>
        <p:nvCxnSpPr>
          <p:cNvPr id="25" name="Straight Connector 24"/>
          <p:cNvCxnSpPr/>
          <p:nvPr/>
        </p:nvCxnSpPr>
        <p:spPr>
          <a:xfrm>
            <a:off x="387769" y="2158823"/>
            <a:ext cx="8767292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387770" y="3054301"/>
            <a:ext cx="8767293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Rectangle 35"/>
          <p:cNvSpPr/>
          <p:nvPr/>
        </p:nvSpPr>
        <p:spPr>
          <a:xfrm>
            <a:off x="0" y="1355324"/>
            <a:ext cx="356616" cy="263317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sz="1350"/>
          </a:p>
        </p:txBody>
      </p:sp>
      <p:sp>
        <p:nvSpPr>
          <p:cNvPr id="46" name="Pentagon 45"/>
          <p:cNvSpPr/>
          <p:nvPr/>
        </p:nvSpPr>
        <p:spPr>
          <a:xfrm>
            <a:off x="448327" y="1687478"/>
            <a:ext cx="8646177" cy="394557"/>
          </a:xfrm>
          <a:prstGeom prst="homePlat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1050" dirty="0"/>
              <a:t>Analysis/ Phase 0 until contract signed</a:t>
            </a:r>
          </a:p>
        </p:txBody>
      </p:sp>
      <p:sp>
        <p:nvSpPr>
          <p:cNvPr id="30" name="Pentagon 29"/>
          <p:cNvSpPr/>
          <p:nvPr/>
        </p:nvSpPr>
        <p:spPr>
          <a:xfrm>
            <a:off x="425067" y="2222419"/>
            <a:ext cx="3558406" cy="360543"/>
          </a:xfrm>
          <a:prstGeom prst="homePlat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1050" dirty="0"/>
              <a:t>Class Comp Review to meet FLSA Regulations</a:t>
            </a:r>
          </a:p>
        </p:txBody>
      </p:sp>
      <p:sp>
        <p:nvSpPr>
          <p:cNvPr id="38" name="Pentagon 37"/>
          <p:cNvSpPr/>
          <p:nvPr/>
        </p:nvSpPr>
        <p:spPr>
          <a:xfrm>
            <a:off x="425067" y="3123544"/>
            <a:ext cx="3558406" cy="257780"/>
          </a:xfrm>
          <a:prstGeom prst="homePlate">
            <a:avLst/>
          </a:prstGeom>
          <a:solidFill>
            <a:schemeClr val="tx1">
              <a:lumMod val="75000"/>
              <a:lumOff val="25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1050" dirty="0"/>
              <a:t>First Report of Injury (Origami) Implementation</a:t>
            </a:r>
          </a:p>
        </p:txBody>
      </p:sp>
      <p:sp>
        <p:nvSpPr>
          <p:cNvPr id="42" name="Pentagon 41"/>
          <p:cNvSpPr/>
          <p:nvPr/>
        </p:nvSpPr>
        <p:spPr>
          <a:xfrm>
            <a:off x="425068" y="3443454"/>
            <a:ext cx="4339292" cy="257780"/>
          </a:xfrm>
          <a:prstGeom prst="homePlate">
            <a:avLst/>
          </a:prstGeom>
          <a:solidFill>
            <a:schemeClr val="tx1">
              <a:lumMod val="75000"/>
              <a:lumOff val="25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1050" dirty="0"/>
              <a:t>Talent Acquisition Enhancements (HERC, PA Mobile Site, …)</a:t>
            </a:r>
          </a:p>
        </p:txBody>
      </p:sp>
      <p:sp>
        <p:nvSpPr>
          <p:cNvPr id="51" name="Pentagon 50"/>
          <p:cNvSpPr/>
          <p:nvPr/>
        </p:nvSpPr>
        <p:spPr>
          <a:xfrm>
            <a:off x="425066" y="2641161"/>
            <a:ext cx="2850723" cy="349826"/>
          </a:xfrm>
          <a:prstGeom prst="homePlat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1050" dirty="0"/>
              <a:t>Planning Timekeeping Practices</a:t>
            </a:r>
          </a:p>
        </p:txBody>
      </p:sp>
      <p:sp>
        <p:nvSpPr>
          <p:cNvPr id="52" name="Pentagon 51"/>
          <p:cNvSpPr/>
          <p:nvPr/>
        </p:nvSpPr>
        <p:spPr>
          <a:xfrm>
            <a:off x="3983473" y="2219075"/>
            <a:ext cx="5099969" cy="360543"/>
          </a:xfrm>
          <a:prstGeom prst="homePlat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1050" dirty="0"/>
              <a:t>Class Comp Review</a:t>
            </a:r>
          </a:p>
        </p:txBody>
      </p:sp>
      <p:sp>
        <p:nvSpPr>
          <p:cNvPr id="41" name="Pentagon 40"/>
          <p:cNvSpPr/>
          <p:nvPr/>
        </p:nvSpPr>
        <p:spPr>
          <a:xfrm>
            <a:off x="1358875" y="3763363"/>
            <a:ext cx="4503397" cy="257780"/>
          </a:xfrm>
          <a:prstGeom prst="homePlate">
            <a:avLst/>
          </a:prstGeom>
          <a:solidFill>
            <a:schemeClr val="tx1">
              <a:lumMod val="75000"/>
              <a:lumOff val="25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1050" dirty="0"/>
              <a:t>Redesign/Launch of UHR Website</a:t>
            </a:r>
          </a:p>
        </p:txBody>
      </p:sp>
      <p:sp>
        <p:nvSpPr>
          <p:cNvPr id="53" name="Pentagon 52"/>
          <p:cNvSpPr/>
          <p:nvPr/>
        </p:nvSpPr>
        <p:spPr>
          <a:xfrm>
            <a:off x="1358876" y="4082686"/>
            <a:ext cx="4503396" cy="257780"/>
          </a:xfrm>
          <a:prstGeom prst="homePlate">
            <a:avLst/>
          </a:prstGeom>
          <a:solidFill>
            <a:schemeClr val="tx1">
              <a:lumMod val="75000"/>
              <a:lumOff val="25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1050" dirty="0"/>
              <a:t>Well Being Portal Implementation</a:t>
            </a:r>
          </a:p>
        </p:txBody>
      </p:sp>
      <p:sp>
        <p:nvSpPr>
          <p:cNvPr id="55" name="Pentagon 54"/>
          <p:cNvSpPr/>
          <p:nvPr/>
        </p:nvSpPr>
        <p:spPr>
          <a:xfrm>
            <a:off x="425067" y="4402008"/>
            <a:ext cx="3208355" cy="257780"/>
          </a:xfrm>
          <a:prstGeom prst="homePlate">
            <a:avLst/>
          </a:prstGeom>
          <a:solidFill>
            <a:schemeClr val="tx1">
              <a:lumMod val="75000"/>
              <a:lumOff val="25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1050" dirty="0"/>
              <a:t>Scanning of Personnel Files</a:t>
            </a:r>
          </a:p>
        </p:txBody>
      </p:sp>
      <p:sp>
        <p:nvSpPr>
          <p:cNvPr id="56" name="Pentagon 55"/>
          <p:cNvSpPr/>
          <p:nvPr/>
        </p:nvSpPr>
        <p:spPr>
          <a:xfrm>
            <a:off x="418010" y="4723183"/>
            <a:ext cx="4346350" cy="257780"/>
          </a:xfrm>
          <a:prstGeom prst="homePlate">
            <a:avLst/>
          </a:prstGeom>
          <a:solidFill>
            <a:schemeClr val="tx1">
              <a:lumMod val="75000"/>
              <a:lumOff val="25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1050" dirty="0"/>
              <a:t>Human Capital Capabilities Assessment &amp; Analyses</a:t>
            </a:r>
          </a:p>
        </p:txBody>
      </p:sp>
      <p:sp>
        <p:nvSpPr>
          <p:cNvPr id="57" name="Pentagon 56"/>
          <p:cNvSpPr/>
          <p:nvPr/>
        </p:nvSpPr>
        <p:spPr>
          <a:xfrm>
            <a:off x="418010" y="5033806"/>
            <a:ext cx="8665432" cy="257780"/>
          </a:xfrm>
          <a:prstGeom prst="homePlate">
            <a:avLst/>
          </a:prstGeom>
          <a:solidFill>
            <a:schemeClr val="tx1">
              <a:lumMod val="75000"/>
              <a:lumOff val="25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1050" dirty="0"/>
              <a:t>Facilitating Human Capital Capabilities &amp; Partnerships to advance priorities across campus (eData, open forums, meetings, …)</a:t>
            </a:r>
          </a:p>
        </p:txBody>
      </p:sp>
      <p:sp>
        <p:nvSpPr>
          <p:cNvPr id="22" name="Pentagon 21"/>
          <p:cNvSpPr/>
          <p:nvPr/>
        </p:nvSpPr>
        <p:spPr>
          <a:xfrm>
            <a:off x="3275789" y="2644728"/>
            <a:ext cx="1495627" cy="349826"/>
          </a:xfrm>
          <a:prstGeom prst="homePlat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1050" dirty="0"/>
              <a:t>Timekeeping Implementation</a:t>
            </a:r>
          </a:p>
        </p:txBody>
      </p:sp>
      <p:sp>
        <p:nvSpPr>
          <p:cNvPr id="24" name="Pentagon 23"/>
          <p:cNvSpPr/>
          <p:nvPr/>
        </p:nvSpPr>
        <p:spPr>
          <a:xfrm>
            <a:off x="4771415" y="2635453"/>
            <a:ext cx="4312026" cy="349826"/>
          </a:xfrm>
          <a:prstGeom prst="homePlat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1050" dirty="0"/>
              <a:t>Ongoing Support</a:t>
            </a:r>
          </a:p>
        </p:txBody>
      </p:sp>
      <p:sp>
        <p:nvSpPr>
          <p:cNvPr id="27" name="Pentagon 26"/>
          <p:cNvSpPr/>
          <p:nvPr/>
        </p:nvSpPr>
        <p:spPr>
          <a:xfrm>
            <a:off x="418008" y="5372755"/>
            <a:ext cx="6558688" cy="257780"/>
          </a:xfrm>
          <a:prstGeom prst="homePlate">
            <a:avLst/>
          </a:prstGeom>
          <a:solidFill>
            <a:schemeClr val="tx1">
              <a:lumMod val="75000"/>
              <a:lumOff val="25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1050" dirty="0"/>
              <a:t>Background Check Audit Follow up</a:t>
            </a:r>
          </a:p>
        </p:txBody>
      </p:sp>
    </p:spTree>
    <p:extLst>
      <p:ext uri="{BB962C8B-B14F-4D97-AF65-F5344CB8AC3E}">
        <p14:creationId xmlns:p14="http://schemas.microsoft.com/office/powerpoint/2010/main" val="1144521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490530" cy="1143000"/>
          </a:xfrm>
        </p:spPr>
        <p:txBody>
          <a:bodyPr/>
          <a:lstStyle/>
          <a:p>
            <a:r>
              <a:rPr lang="en-US" dirty="0" smtClean="0"/>
              <a:t>P&amp;S Classification/Compensation Review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199" y="1066800"/>
            <a:ext cx="8305801" cy="4953000"/>
          </a:xfrm>
        </p:spPr>
        <p:txBody>
          <a:bodyPr/>
          <a:lstStyle/>
          <a:p>
            <a:pPr marL="0" indent="0">
              <a:buNone/>
            </a:pPr>
            <a:r>
              <a:rPr lang="en-US" sz="2000" dirty="0" smtClean="0"/>
              <a:t>Review current P&amp;S jobs and pay structure that enables the attraction, retention, and reward priorities at Iowa State and is fair, equitable and compliant. </a:t>
            </a:r>
          </a:p>
          <a:p>
            <a:r>
              <a:rPr lang="en-US" sz="2000" u="sng" dirty="0" smtClean="0"/>
              <a:t>Expected Outcomes</a:t>
            </a:r>
            <a:r>
              <a:rPr lang="en-US" sz="2000" dirty="0" smtClean="0"/>
              <a:t>:</a:t>
            </a:r>
            <a:endParaRPr lang="en-US" sz="2000" dirty="0"/>
          </a:p>
          <a:p>
            <a:pPr lvl="2"/>
            <a:r>
              <a:rPr lang="en-US" sz="2000" dirty="0" smtClean="0"/>
              <a:t>Defined job categories and job families for P&amp;S jobs and </a:t>
            </a:r>
            <a:r>
              <a:rPr lang="en-US" sz="2000" u="sng" dirty="0" smtClean="0"/>
              <a:t>establish alignment with new FLSA regulations</a:t>
            </a:r>
            <a:r>
              <a:rPr lang="en-US" sz="2000" dirty="0" smtClean="0"/>
              <a:t>;</a:t>
            </a:r>
          </a:p>
          <a:p>
            <a:pPr lvl="2"/>
            <a:r>
              <a:rPr lang="en-US" sz="2000" dirty="0" smtClean="0"/>
              <a:t>Defined pathways for P&amp;S career development; </a:t>
            </a:r>
          </a:p>
          <a:p>
            <a:pPr lvl="2"/>
            <a:r>
              <a:rPr lang="en-US" sz="2000" dirty="0" smtClean="0"/>
              <a:t>Defined P&amp;S pay structure (including a nonexempt pay structure) that balances market, equity, and performance; and</a:t>
            </a:r>
          </a:p>
          <a:p>
            <a:pPr lvl="2"/>
            <a:r>
              <a:rPr lang="en-US" sz="2000" dirty="0" smtClean="0"/>
              <a:t>Defined pay administration practices and policies to maintain the pay program.</a:t>
            </a:r>
          </a:p>
          <a:p>
            <a:r>
              <a:rPr lang="en-US" sz="2000" u="sng" dirty="0"/>
              <a:t>In Progress</a:t>
            </a:r>
            <a:r>
              <a:rPr lang="en-US" sz="2000" dirty="0"/>
              <a:t>: </a:t>
            </a:r>
            <a:r>
              <a:rPr lang="en-US" sz="2000" dirty="0" smtClean="0"/>
              <a:t>Evaluation of consulting </a:t>
            </a:r>
            <a:r>
              <a:rPr lang="en-US" sz="2000" dirty="0"/>
              <a:t>partners for a comprehensive review of the P&amp;S </a:t>
            </a:r>
            <a:r>
              <a:rPr lang="en-US" sz="2000" dirty="0" smtClean="0"/>
              <a:t>classification</a:t>
            </a:r>
          </a:p>
          <a:p>
            <a:r>
              <a:rPr lang="en-US" sz="2000" u="sng" dirty="0" smtClean="0"/>
              <a:t>Phase 1</a:t>
            </a:r>
            <a:r>
              <a:rPr lang="en-US" sz="2000" dirty="0" smtClean="0"/>
              <a:t>: Meet the December 1, 2016 timeline for FLSA changes</a:t>
            </a:r>
            <a:endParaRPr lang="en-US" sz="1400" dirty="0" smtClean="0"/>
          </a:p>
          <a:p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6242283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FLSA Project Timeline – Phase 1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95400"/>
            <a:ext cx="9093706" cy="39466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22324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610600" cy="1143000"/>
          </a:xfrm>
        </p:spPr>
        <p:txBody>
          <a:bodyPr/>
          <a:lstStyle/>
          <a:p>
            <a:r>
              <a:rPr lang="en-US" dirty="0" smtClean="0"/>
              <a:t>FLSA Project Overview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066800"/>
            <a:ext cx="8229600" cy="4953000"/>
          </a:xfrm>
        </p:spPr>
        <p:txBody>
          <a:bodyPr/>
          <a:lstStyle/>
          <a:p>
            <a:pPr marL="0" indent="0">
              <a:buNone/>
            </a:pPr>
            <a:r>
              <a:rPr lang="en-US" sz="2400" b="1" dirty="0" smtClean="0"/>
              <a:t>The Core Team: </a:t>
            </a:r>
            <a:r>
              <a:rPr lang="en-US" sz="2400" i="1" dirty="0" smtClean="0"/>
              <a:t>Advisory group comprised </a:t>
            </a:r>
            <a:r>
              <a:rPr lang="en-US" sz="2400" i="1" dirty="0"/>
              <a:t>of experts that will assist with coordinating the sub-teams and synthesizing information to be shared with executive leadership. </a:t>
            </a:r>
          </a:p>
          <a:p>
            <a:pPr lvl="1"/>
            <a:r>
              <a:rPr lang="en-US" sz="2400" dirty="0" smtClean="0"/>
              <a:t>Discuss </a:t>
            </a:r>
            <a:r>
              <a:rPr lang="en-US" sz="2400" dirty="0"/>
              <a:t>enterprise wide issues and priorities </a:t>
            </a:r>
          </a:p>
          <a:p>
            <a:pPr lvl="1"/>
            <a:r>
              <a:rPr lang="en-US" sz="2400" dirty="0" smtClean="0"/>
              <a:t>Scope </a:t>
            </a:r>
            <a:r>
              <a:rPr lang="en-US" sz="2400" dirty="0"/>
              <a:t>the project for a successful implementation on December </a:t>
            </a:r>
            <a:r>
              <a:rPr lang="en-US" sz="2400" dirty="0" smtClean="0"/>
              <a:t>1</a:t>
            </a:r>
          </a:p>
          <a:p>
            <a:pPr lvl="1"/>
            <a:r>
              <a:rPr lang="en-US" sz="2400" dirty="0" smtClean="0"/>
              <a:t>Define and identify long-term FLSA enhancements </a:t>
            </a:r>
            <a:endParaRPr lang="en-US" sz="2400" dirty="0"/>
          </a:p>
          <a:p>
            <a:pPr lvl="1"/>
            <a:r>
              <a:rPr lang="en-US" sz="2400" dirty="0" smtClean="0"/>
              <a:t>Coordinates communication </a:t>
            </a:r>
            <a:r>
              <a:rPr lang="en-US" sz="2400" dirty="0"/>
              <a:t>across stakeholders </a:t>
            </a:r>
            <a:r>
              <a:rPr lang="en-US" sz="2400" dirty="0" smtClean="0"/>
              <a:t>groups </a:t>
            </a:r>
            <a:endParaRPr lang="en-US" sz="2400" dirty="0"/>
          </a:p>
          <a:p>
            <a:pPr lvl="1"/>
            <a:r>
              <a:rPr lang="en-US" sz="2400" dirty="0" smtClean="0"/>
              <a:t>Engages </a:t>
            </a:r>
            <a:r>
              <a:rPr lang="en-US" sz="2400" dirty="0"/>
              <a:t>with </a:t>
            </a:r>
            <a:r>
              <a:rPr lang="en-US" sz="2400" dirty="0" smtClean="0"/>
              <a:t>Implementation and Time sub-teams </a:t>
            </a:r>
            <a:r>
              <a:rPr lang="en-US" sz="2400" dirty="0"/>
              <a:t>for collaboration </a:t>
            </a:r>
          </a:p>
          <a:p>
            <a:endParaRPr lang="en-US" sz="2400" dirty="0" smtClean="0"/>
          </a:p>
          <a:p>
            <a:pPr lvl="1"/>
            <a:endParaRPr lang="en-US" sz="2400" dirty="0"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4153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FLSA Project Overview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066800"/>
            <a:ext cx="8077200" cy="4114800"/>
          </a:xfrm>
        </p:spPr>
        <p:txBody>
          <a:bodyPr/>
          <a:lstStyle/>
          <a:p>
            <a:pPr marL="0" indent="0">
              <a:buNone/>
            </a:pPr>
            <a:r>
              <a:rPr lang="en-US" sz="2400" b="1" dirty="0" smtClean="0"/>
              <a:t>Implementation Team: </a:t>
            </a:r>
            <a:r>
              <a:rPr lang="en-US" sz="2400" i="1" dirty="0" smtClean="0"/>
              <a:t>Provide </a:t>
            </a:r>
            <a:r>
              <a:rPr lang="en-US" sz="2400" i="1" dirty="0"/>
              <a:t>feedback and create strategies to support a successful implementation with stakeholder engagement. </a:t>
            </a:r>
            <a:endParaRPr lang="en-US" sz="2400" dirty="0"/>
          </a:p>
          <a:p>
            <a:pPr lvl="1"/>
            <a:r>
              <a:rPr lang="en-US" sz="2400" dirty="0" smtClean="0"/>
              <a:t>Make strategy recommendations </a:t>
            </a:r>
            <a:r>
              <a:rPr lang="en-US" sz="2400" dirty="0"/>
              <a:t>to the Core </a:t>
            </a:r>
            <a:r>
              <a:rPr lang="en-US" sz="2400" dirty="0" smtClean="0"/>
              <a:t>Team </a:t>
            </a:r>
            <a:endParaRPr lang="en-US" sz="2400" dirty="0"/>
          </a:p>
          <a:p>
            <a:pPr lvl="1"/>
            <a:r>
              <a:rPr lang="en-US" sz="2400" dirty="0" smtClean="0"/>
              <a:t>Create </a:t>
            </a:r>
            <a:r>
              <a:rPr lang="en-US" sz="2400" dirty="0"/>
              <a:t>and </a:t>
            </a:r>
            <a:r>
              <a:rPr lang="en-US" sz="2400" dirty="0" smtClean="0"/>
              <a:t>implement </a:t>
            </a:r>
            <a:r>
              <a:rPr lang="en-US" sz="2400" dirty="0"/>
              <a:t>a process for gathering feedback on tools, training, communication, etc. </a:t>
            </a:r>
          </a:p>
          <a:p>
            <a:pPr lvl="1"/>
            <a:r>
              <a:rPr lang="en-US" sz="2400" dirty="0" smtClean="0"/>
              <a:t>Develop </a:t>
            </a:r>
            <a:r>
              <a:rPr lang="en-US" sz="2400" dirty="0"/>
              <a:t>communications for various stakeholders </a:t>
            </a:r>
          </a:p>
          <a:p>
            <a:pPr lvl="1"/>
            <a:r>
              <a:rPr lang="en-US" sz="2400" dirty="0" smtClean="0"/>
              <a:t>Advise </a:t>
            </a:r>
            <a:r>
              <a:rPr lang="en-US" sz="2400" dirty="0"/>
              <a:t>on workplace culture </a:t>
            </a:r>
            <a:r>
              <a:rPr lang="en-US" sz="2400" dirty="0" smtClean="0"/>
              <a:t>considerations associated with implementation </a:t>
            </a:r>
            <a:r>
              <a:rPr lang="en-US" sz="2400" dirty="0"/>
              <a:t>and </a:t>
            </a:r>
            <a:r>
              <a:rPr lang="en-US" sz="2400" dirty="0" smtClean="0"/>
              <a:t>develop </a:t>
            </a:r>
            <a:r>
              <a:rPr lang="en-US" sz="2400" dirty="0"/>
              <a:t>solutions </a:t>
            </a:r>
          </a:p>
          <a:p>
            <a:pPr lvl="1"/>
            <a:r>
              <a:rPr lang="en-US" sz="2400" dirty="0" smtClean="0"/>
              <a:t>Collaborate with Time </a:t>
            </a:r>
            <a:r>
              <a:rPr lang="en-US" sz="2400" dirty="0"/>
              <a:t>Team as necessary to provide seamless tools and information </a:t>
            </a:r>
          </a:p>
        </p:txBody>
      </p:sp>
    </p:spTree>
    <p:extLst>
      <p:ext uri="{BB962C8B-B14F-4D97-AF65-F5344CB8AC3E}">
        <p14:creationId xmlns:p14="http://schemas.microsoft.com/office/powerpoint/2010/main" val="4696721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FLSA Project Overview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066800"/>
            <a:ext cx="8077200" cy="4114800"/>
          </a:xfrm>
        </p:spPr>
        <p:txBody>
          <a:bodyPr/>
          <a:lstStyle/>
          <a:p>
            <a:pPr marL="0" indent="0">
              <a:buNone/>
            </a:pPr>
            <a:r>
              <a:rPr lang="en-US" sz="2400" b="1" dirty="0" smtClean="0"/>
              <a:t>Time Team: </a:t>
            </a:r>
            <a:r>
              <a:rPr lang="en-US" sz="2400" i="1" dirty="0" smtClean="0"/>
              <a:t>Work towards the development of the appropriate tools and processes in support of tracking hours </a:t>
            </a:r>
            <a:r>
              <a:rPr lang="en-US" sz="2400" i="1" dirty="0"/>
              <a:t>worked for the impacted group. </a:t>
            </a:r>
            <a:endParaRPr lang="en-US" sz="2400" i="1" dirty="0" smtClean="0"/>
          </a:p>
          <a:p>
            <a:pPr lvl="1"/>
            <a:r>
              <a:rPr lang="en-US" sz="2400" dirty="0" smtClean="0"/>
              <a:t>Subcommittee </a:t>
            </a:r>
            <a:r>
              <a:rPr lang="en-US" sz="2400" dirty="0"/>
              <a:t>of the Implementation Team. </a:t>
            </a:r>
          </a:p>
          <a:p>
            <a:pPr lvl="1"/>
            <a:r>
              <a:rPr lang="en-US" sz="2400" dirty="0" smtClean="0"/>
              <a:t>Make </a:t>
            </a:r>
            <a:r>
              <a:rPr lang="en-US" sz="2400" dirty="0"/>
              <a:t>recommendations to the </a:t>
            </a:r>
            <a:r>
              <a:rPr lang="en-US" sz="2400" dirty="0" smtClean="0"/>
              <a:t>Core Team </a:t>
            </a:r>
            <a:endParaRPr lang="en-US" sz="2400" dirty="0"/>
          </a:p>
          <a:p>
            <a:pPr lvl="1"/>
            <a:r>
              <a:rPr lang="en-US" sz="2400" dirty="0" smtClean="0"/>
              <a:t>Collaborate </a:t>
            </a:r>
            <a:r>
              <a:rPr lang="en-US" sz="2400" dirty="0"/>
              <a:t>as necessary with Implementation Team to provide seamless tools and information </a:t>
            </a:r>
          </a:p>
          <a:p>
            <a:pPr lvl="1"/>
            <a:r>
              <a:rPr lang="en-US" sz="2400" dirty="0" smtClean="0"/>
              <a:t>Create </a:t>
            </a:r>
            <a:r>
              <a:rPr lang="en-US" sz="2400" dirty="0"/>
              <a:t>and </a:t>
            </a:r>
            <a:r>
              <a:rPr lang="en-US" sz="2400" dirty="0" smtClean="0"/>
              <a:t>implement a </a:t>
            </a:r>
            <a:r>
              <a:rPr lang="en-US" sz="2400" dirty="0"/>
              <a:t>process for gathering feedback on tools, training, communication, etc. related to the tracking of hours worked </a:t>
            </a:r>
          </a:p>
          <a:p>
            <a:pPr lvl="1"/>
            <a:r>
              <a:rPr lang="en-US" sz="2400" dirty="0" smtClean="0"/>
              <a:t>Define </a:t>
            </a:r>
            <a:r>
              <a:rPr lang="en-US" sz="2400" dirty="0"/>
              <a:t>and </a:t>
            </a:r>
            <a:r>
              <a:rPr lang="en-US" sz="2400" dirty="0" smtClean="0"/>
              <a:t>implement a process for the compliant tracking of hours worked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5155387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2438400"/>
            <a:ext cx="7772400" cy="1143000"/>
          </a:xfrm>
        </p:spPr>
        <p:txBody>
          <a:bodyPr>
            <a:normAutofit/>
          </a:bodyPr>
          <a:lstStyle/>
          <a:p>
            <a:pPr algn="ctr"/>
            <a:r>
              <a:rPr lang="en-US" sz="4500" dirty="0"/>
              <a:t>Questions and Comments</a:t>
            </a:r>
          </a:p>
        </p:txBody>
      </p:sp>
    </p:spTree>
    <p:extLst>
      <p:ext uri="{BB962C8B-B14F-4D97-AF65-F5344CB8AC3E}">
        <p14:creationId xmlns:p14="http://schemas.microsoft.com/office/powerpoint/2010/main" val="2036593612"/>
      </p:ext>
    </p:extLst>
  </p:cSld>
  <p:clrMapOvr>
    <a:masterClrMapping/>
  </p:clrMapOvr>
</p:sld>
</file>

<file path=ppt/theme/theme1.xml><?xml version="1.0" encoding="utf-8"?>
<a:theme xmlns:a="http://schemas.openxmlformats.org/drawingml/2006/main" name="Theme1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Univers 67 CondensedBold"/>
        <a:ea typeface=""/>
        <a:cs typeface=""/>
      </a:majorFont>
      <a:minorFont>
        <a:latin typeface="Univers 67 CondensedBol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8_ISU_VisualID_PPT">
  <a:themeElements>
    <a:clrScheme name="ISU_VisualID_PP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ISU_VisualID_PPT">
      <a:majorFont>
        <a:latin typeface="Univers 67 CondensedBold"/>
        <a:ea typeface=""/>
        <a:cs typeface=""/>
      </a:majorFont>
      <a:minorFont>
        <a:latin typeface="Univers 67 CondensedBol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18" charset="0"/>
          </a:defRPr>
        </a:defPPr>
      </a:lstStyle>
    </a:lnDef>
  </a:objectDefaults>
  <a:extraClrSchemeLst>
    <a:extraClrScheme>
      <a:clrScheme name="ISU_VisualID_PP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SU_VisualID_PPT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SU_VisualID_PPT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SU_VisualID_PPT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SU_VisualID_PPT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SU_VisualID_PPT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SU_VisualID_PPT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SU_VisualID_PPT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SU_VisualID_PPT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SU_VisualID_PPT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SU_VisualID_PPT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SU_VisualID_PPT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9_ISU_VisualID_PPT">
  <a:themeElements>
    <a:clrScheme name="ISU_VisualID_PP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ISU_VisualID_PPT">
      <a:majorFont>
        <a:latin typeface="Univers 67 CondensedBold"/>
        <a:ea typeface=""/>
        <a:cs typeface=""/>
      </a:majorFont>
      <a:minorFont>
        <a:latin typeface="Univers 67 CondensedBol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18" charset="0"/>
          </a:defRPr>
        </a:defPPr>
      </a:lstStyle>
    </a:lnDef>
  </a:objectDefaults>
  <a:extraClrSchemeLst>
    <a:extraClrScheme>
      <a:clrScheme name="ISU_VisualID_PP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SU_VisualID_PPT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SU_VisualID_PPT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SU_VisualID_PPT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SU_VisualID_PPT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SU_VisualID_PPT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SU_VisualID_PPT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SU_VisualID_PPT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SU_VisualID_PPT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SU_VisualID_PPT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SU_VisualID_PPT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SU_VisualID_PPT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2.xml><?xml version="1.0" encoding="utf-8"?>
<a:theme xmlns:a="http://schemas.openxmlformats.org/drawingml/2006/main" name="10_ISU_VisualID_PPT">
  <a:themeElements>
    <a:clrScheme name="ISU_VisualID_PP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ISU_VisualID_PPT">
      <a:majorFont>
        <a:latin typeface="Univers 67 CondensedBold"/>
        <a:ea typeface=""/>
        <a:cs typeface=""/>
      </a:majorFont>
      <a:minorFont>
        <a:latin typeface="Univers 67 CondensedBol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18" charset="0"/>
          </a:defRPr>
        </a:defPPr>
      </a:lstStyle>
    </a:lnDef>
  </a:objectDefaults>
  <a:extraClrSchemeLst>
    <a:extraClrScheme>
      <a:clrScheme name="ISU_VisualID_PP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SU_VisualID_PPT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SU_VisualID_PPT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SU_VisualID_PPT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SU_VisualID_PPT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SU_VisualID_PPT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SU_VisualID_PPT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SU_VisualID_PPT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SU_VisualID_PPT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SU_VisualID_PPT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SU_VisualID_PPT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SU_VisualID_PPT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3.xml><?xml version="1.0" encoding="utf-8"?>
<a:theme xmlns:a="http://schemas.openxmlformats.org/drawingml/2006/main" name="11_ISU_VisualID_PPT">
  <a:themeElements>
    <a:clrScheme name="ISU_VisualID_PP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ISU_VisualID_PPT">
      <a:majorFont>
        <a:latin typeface="Univers 67 CondensedBold"/>
        <a:ea typeface=""/>
        <a:cs typeface=""/>
      </a:majorFont>
      <a:minorFont>
        <a:latin typeface="Univers 67 CondensedBol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18" charset="0"/>
          </a:defRPr>
        </a:defPPr>
      </a:lstStyle>
    </a:lnDef>
  </a:objectDefaults>
  <a:extraClrSchemeLst>
    <a:extraClrScheme>
      <a:clrScheme name="ISU_VisualID_PP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SU_VisualID_PPT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SU_VisualID_PPT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SU_VisualID_PPT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SU_VisualID_PPT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SU_VisualID_PPT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SU_VisualID_PPT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SU_VisualID_PPT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SU_VisualID_PPT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SU_VisualID_PPT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SU_VisualID_PPT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SU_VisualID_PPT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4.xml><?xml version="1.0" encoding="utf-8"?>
<a:theme xmlns:a="http://schemas.openxmlformats.org/drawingml/2006/main" name="12_ISU_VisualID_PPT">
  <a:themeElements>
    <a:clrScheme name="ISU_VisualID_PP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ISU_VisualID_PPT">
      <a:majorFont>
        <a:latin typeface="Univers 67 CondensedBold"/>
        <a:ea typeface=""/>
        <a:cs typeface=""/>
      </a:majorFont>
      <a:minorFont>
        <a:latin typeface="Univers 67 CondensedBol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18" charset="0"/>
          </a:defRPr>
        </a:defPPr>
      </a:lstStyle>
    </a:lnDef>
  </a:objectDefaults>
  <a:extraClrSchemeLst>
    <a:extraClrScheme>
      <a:clrScheme name="ISU_VisualID_PP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SU_VisualID_PPT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SU_VisualID_PPT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SU_VisualID_PPT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SU_VisualID_PPT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SU_VisualID_PPT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SU_VisualID_PPT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SU_VisualID_PPT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SU_VisualID_PPT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SU_VisualID_PPT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SU_VisualID_PPT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SU_VisualID_PPT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5.xml><?xml version="1.0" encoding="utf-8"?>
<a:theme xmlns:a="http://schemas.openxmlformats.org/drawingml/2006/main" name="13_ISU_VisualID_PPT">
  <a:themeElements>
    <a:clrScheme name="ISU_VisualID_PP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ISU_VisualID_PPT">
      <a:majorFont>
        <a:latin typeface="Univers 67 CondensedBold"/>
        <a:ea typeface=""/>
        <a:cs typeface=""/>
      </a:majorFont>
      <a:minorFont>
        <a:latin typeface="Univers 67 CondensedBol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18" charset="0"/>
          </a:defRPr>
        </a:defPPr>
      </a:lstStyle>
    </a:lnDef>
  </a:objectDefaults>
  <a:extraClrSchemeLst>
    <a:extraClrScheme>
      <a:clrScheme name="ISU_VisualID_PP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SU_VisualID_PPT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SU_VisualID_PPT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SU_VisualID_PPT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SU_VisualID_PPT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SU_VisualID_PPT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SU_VisualID_PPT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SU_VisualID_PPT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SU_VisualID_PPT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SU_VisualID_PPT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SU_VisualID_PPT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SU_VisualID_PPT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6.xml><?xml version="1.0" encoding="utf-8"?>
<a:theme xmlns:a="http://schemas.openxmlformats.org/drawingml/2006/main" name="14_ISU_VisualID_PPT">
  <a:themeElements>
    <a:clrScheme name="ISU_VisualID_PP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ISU_VisualID_PPT">
      <a:majorFont>
        <a:latin typeface="Univers 67 CondensedBold"/>
        <a:ea typeface=""/>
        <a:cs typeface=""/>
      </a:majorFont>
      <a:minorFont>
        <a:latin typeface="Univers 67 CondensedBol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18" charset="0"/>
          </a:defRPr>
        </a:defPPr>
      </a:lstStyle>
    </a:lnDef>
  </a:objectDefaults>
  <a:extraClrSchemeLst>
    <a:extraClrScheme>
      <a:clrScheme name="ISU_VisualID_PP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SU_VisualID_PPT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SU_VisualID_PPT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SU_VisualID_PPT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SU_VisualID_PPT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SU_VisualID_PPT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SU_VisualID_PPT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SU_VisualID_PPT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SU_VisualID_PPT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SU_VisualID_PPT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SU_VisualID_PPT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SU_VisualID_PPT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7.xml><?xml version="1.0" encoding="utf-8"?>
<a:theme xmlns:a="http://schemas.openxmlformats.org/drawingml/2006/main" name="15_ISU_VisualID_PPT">
  <a:themeElements>
    <a:clrScheme name="ISU_VisualID_PP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ISU_VisualID_PPT">
      <a:majorFont>
        <a:latin typeface="Univers 67 CondensedBold"/>
        <a:ea typeface=""/>
        <a:cs typeface=""/>
      </a:majorFont>
      <a:minorFont>
        <a:latin typeface="Univers 67 CondensedBol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18" charset="0"/>
          </a:defRPr>
        </a:defPPr>
      </a:lstStyle>
    </a:lnDef>
  </a:objectDefaults>
  <a:extraClrSchemeLst>
    <a:extraClrScheme>
      <a:clrScheme name="ISU_VisualID_PP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SU_VisualID_PPT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SU_VisualID_PPT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SU_VisualID_PPT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SU_VisualID_PPT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SU_VisualID_PPT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SU_VisualID_PPT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SU_VisualID_PPT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SU_VisualID_PPT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SU_VisualID_PPT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SU_VisualID_PPT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SU_VisualID_PPT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8.xml><?xml version="1.0" encoding="utf-8"?>
<a:theme xmlns:a="http://schemas.openxmlformats.org/drawingml/2006/main" name="16_ISU_VisualID_PPT">
  <a:themeElements>
    <a:clrScheme name="ISU_VisualID_PP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ISU_VisualID_PPT">
      <a:majorFont>
        <a:latin typeface="Univers 67 CondensedBold"/>
        <a:ea typeface=""/>
        <a:cs typeface=""/>
      </a:majorFont>
      <a:minorFont>
        <a:latin typeface="Univers 67 CondensedBol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18" charset="0"/>
          </a:defRPr>
        </a:defPPr>
      </a:lstStyle>
    </a:lnDef>
  </a:objectDefaults>
  <a:extraClrSchemeLst>
    <a:extraClrScheme>
      <a:clrScheme name="ISU_VisualID_PP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SU_VisualID_PPT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SU_VisualID_PPT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SU_VisualID_PPT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SU_VisualID_PPT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SU_VisualID_PPT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SU_VisualID_PPT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SU_VisualID_PPT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SU_VisualID_PPT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SU_VisualID_PPT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SU_VisualID_PPT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SU_VisualID_PPT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9.xml><?xml version="1.0" encoding="utf-8"?>
<a:theme xmlns:a="http://schemas.openxmlformats.org/drawingml/2006/main" name="17_ISU_VisualID_PPT">
  <a:themeElements>
    <a:clrScheme name="ISU_VisualID_PP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ISU_VisualID_PPT">
      <a:majorFont>
        <a:latin typeface="Univers 67 CondensedBold"/>
        <a:ea typeface=""/>
        <a:cs typeface=""/>
      </a:majorFont>
      <a:minorFont>
        <a:latin typeface="Univers 67 CondensedBol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18" charset="0"/>
          </a:defRPr>
        </a:defPPr>
      </a:lstStyle>
    </a:lnDef>
  </a:objectDefaults>
  <a:extraClrSchemeLst>
    <a:extraClrScheme>
      <a:clrScheme name="ISU_VisualID_PP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SU_VisualID_PPT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SU_VisualID_PPT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SU_VisualID_PPT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SU_VisualID_PPT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SU_VisualID_PPT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SU_VisualID_PPT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SU_VisualID_PPT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SU_VisualID_PPT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SU_VisualID_PPT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SU_VisualID_PPT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SU_VisualID_PPT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ISU_VisualID_PPT">
  <a:themeElements>
    <a:clrScheme name="ISU_VisualID_PP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ISU_VisualID_PPT">
      <a:majorFont>
        <a:latin typeface="Univers 67 CondensedBold"/>
        <a:ea typeface=""/>
        <a:cs typeface=""/>
      </a:majorFont>
      <a:minorFont>
        <a:latin typeface="Univers 67 CondensedBol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18" charset="0"/>
          </a:defRPr>
        </a:defPPr>
      </a:lstStyle>
    </a:lnDef>
  </a:objectDefaults>
  <a:extraClrSchemeLst>
    <a:extraClrScheme>
      <a:clrScheme name="ISU_VisualID_PP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SU_VisualID_PPT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SU_VisualID_PPT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SU_VisualID_PPT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SU_VisualID_PPT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SU_VisualID_PPT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SU_VisualID_PPT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SU_VisualID_PPT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SU_VisualID_PPT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SU_VisualID_PPT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SU_VisualID_PPT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SU_VisualID_PPT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0.xml><?xml version="1.0" encoding="utf-8"?>
<a:theme xmlns:a="http://schemas.openxmlformats.org/drawingml/2006/main" name="18_ISU_VisualID_PPT">
  <a:themeElements>
    <a:clrScheme name="ISU_VisualID_PP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ISU_VisualID_PPT">
      <a:majorFont>
        <a:latin typeface="Univers 67 CondensedBold"/>
        <a:ea typeface=""/>
        <a:cs typeface=""/>
      </a:majorFont>
      <a:minorFont>
        <a:latin typeface="Univers 67 CondensedBol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18" charset="0"/>
          </a:defRPr>
        </a:defPPr>
      </a:lstStyle>
    </a:lnDef>
  </a:objectDefaults>
  <a:extraClrSchemeLst>
    <a:extraClrScheme>
      <a:clrScheme name="ISU_VisualID_PP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SU_VisualID_PPT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SU_VisualID_PPT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SU_VisualID_PPT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SU_VisualID_PPT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SU_VisualID_PPT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SU_VisualID_PPT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SU_VisualID_PPT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SU_VisualID_PPT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SU_VisualID_PPT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SU_VisualID_PPT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SU_VisualID_PPT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1.xml><?xml version="1.0" encoding="utf-8"?>
<a:theme xmlns:a="http://schemas.openxmlformats.org/drawingml/2006/main" name="19_ISU_VisualID_PPT">
  <a:themeElements>
    <a:clrScheme name="ISU_VisualID_PP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ISU_VisualID_PPT">
      <a:majorFont>
        <a:latin typeface="Univers 67 CondensedBold"/>
        <a:ea typeface=""/>
        <a:cs typeface=""/>
      </a:majorFont>
      <a:minorFont>
        <a:latin typeface="Univers 67 CondensedBol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18" charset="0"/>
          </a:defRPr>
        </a:defPPr>
      </a:lstStyle>
    </a:lnDef>
  </a:objectDefaults>
  <a:extraClrSchemeLst>
    <a:extraClrScheme>
      <a:clrScheme name="ISU_VisualID_PP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SU_VisualID_PPT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SU_VisualID_PPT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SU_VisualID_PPT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SU_VisualID_PPT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SU_VisualID_PPT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SU_VisualID_PPT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SU_VisualID_PPT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SU_VisualID_PPT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SU_VisualID_PPT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SU_VisualID_PPT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SU_VisualID_PPT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2.xml><?xml version="1.0" encoding="utf-8"?>
<a:theme xmlns:a="http://schemas.openxmlformats.org/drawingml/2006/main" name="20_ISU_VisualID_PPT">
  <a:themeElements>
    <a:clrScheme name="ISU_VisualID_PP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ISU_VisualID_PPT">
      <a:majorFont>
        <a:latin typeface="Univers 67 CondensedBold"/>
        <a:ea typeface=""/>
        <a:cs typeface=""/>
      </a:majorFont>
      <a:minorFont>
        <a:latin typeface="Univers 67 CondensedBol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18" charset="0"/>
          </a:defRPr>
        </a:defPPr>
      </a:lstStyle>
    </a:lnDef>
  </a:objectDefaults>
  <a:extraClrSchemeLst>
    <a:extraClrScheme>
      <a:clrScheme name="ISU_VisualID_PP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SU_VisualID_PPT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SU_VisualID_PPT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SU_VisualID_PPT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SU_VisualID_PPT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SU_VisualID_PPT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SU_VisualID_PPT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SU_VisualID_PPT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SU_VisualID_PPT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SU_VisualID_PPT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SU_VisualID_PPT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SU_VisualID_PPT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3.xml><?xml version="1.0" encoding="utf-8"?>
<a:theme xmlns:a="http://schemas.openxmlformats.org/drawingml/2006/main" name="21_ISU_VisualID_PPT">
  <a:themeElements>
    <a:clrScheme name="ISU_VisualID_PP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ISU_VisualID_PPT">
      <a:majorFont>
        <a:latin typeface="Univers 67 CondensedBold"/>
        <a:ea typeface=""/>
        <a:cs typeface=""/>
      </a:majorFont>
      <a:minorFont>
        <a:latin typeface="Univers 67 CondensedBol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18" charset="0"/>
          </a:defRPr>
        </a:defPPr>
      </a:lstStyle>
    </a:lnDef>
  </a:objectDefaults>
  <a:extraClrSchemeLst>
    <a:extraClrScheme>
      <a:clrScheme name="ISU_VisualID_PP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SU_VisualID_PPT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SU_VisualID_PPT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SU_VisualID_PPT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SU_VisualID_PPT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SU_VisualID_PPT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SU_VisualID_PPT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SU_VisualID_PPT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SU_VisualID_PPT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SU_VisualID_PPT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SU_VisualID_PPT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SU_VisualID_PPT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4.xml><?xml version="1.0" encoding="utf-8"?>
<a:theme xmlns:a="http://schemas.openxmlformats.org/drawingml/2006/main" name="22_ISU_VisualID_PPT">
  <a:themeElements>
    <a:clrScheme name="ISU_VisualID_PP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ISU_VisualID_PPT">
      <a:majorFont>
        <a:latin typeface="Univers 67 CondensedBold"/>
        <a:ea typeface=""/>
        <a:cs typeface=""/>
      </a:majorFont>
      <a:minorFont>
        <a:latin typeface="Univers 67 CondensedBol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18" charset="0"/>
          </a:defRPr>
        </a:defPPr>
      </a:lstStyle>
    </a:lnDef>
  </a:objectDefaults>
  <a:extraClrSchemeLst>
    <a:extraClrScheme>
      <a:clrScheme name="ISU_VisualID_PP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SU_VisualID_PPT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SU_VisualID_PPT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SU_VisualID_PPT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SU_VisualID_PPT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SU_VisualID_PPT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SU_VisualID_PPT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SU_VisualID_PPT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SU_VisualID_PPT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SU_VisualID_PPT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SU_VisualID_PPT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SU_VisualID_PPT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5.xml><?xml version="1.0" encoding="utf-8"?>
<a:theme xmlns:a="http://schemas.openxmlformats.org/drawingml/2006/main" name="23_ISU_VisualID_PPT">
  <a:themeElements>
    <a:clrScheme name="ISU_VisualID_PP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ISU_VisualID_PPT">
      <a:majorFont>
        <a:latin typeface="Univers 67 CondensedBold"/>
        <a:ea typeface=""/>
        <a:cs typeface=""/>
      </a:majorFont>
      <a:minorFont>
        <a:latin typeface="Univers 67 CondensedBol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18" charset="0"/>
          </a:defRPr>
        </a:defPPr>
      </a:lstStyle>
    </a:lnDef>
  </a:objectDefaults>
  <a:extraClrSchemeLst>
    <a:extraClrScheme>
      <a:clrScheme name="ISU_VisualID_PP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SU_VisualID_PPT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SU_VisualID_PPT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SU_VisualID_PPT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SU_VisualID_PPT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SU_VisualID_PPT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SU_VisualID_PPT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SU_VisualID_PPT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SU_VisualID_PPT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SU_VisualID_PPT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SU_VisualID_PPT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SU_VisualID_PPT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6.xml><?xml version="1.0" encoding="utf-8"?>
<a:theme xmlns:a="http://schemas.openxmlformats.org/drawingml/2006/main" name="24_ISU_VisualID_PPT">
  <a:themeElements>
    <a:clrScheme name="ISU_VisualID_PP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ISU_VisualID_PPT">
      <a:majorFont>
        <a:latin typeface="Univers 67 CondensedBold"/>
        <a:ea typeface=""/>
        <a:cs typeface=""/>
      </a:majorFont>
      <a:minorFont>
        <a:latin typeface="Univers 67 CondensedBol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18" charset="0"/>
          </a:defRPr>
        </a:defPPr>
      </a:lstStyle>
    </a:lnDef>
  </a:objectDefaults>
  <a:extraClrSchemeLst>
    <a:extraClrScheme>
      <a:clrScheme name="ISU_VisualID_PP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SU_VisualID_PPT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SU_VisualID_PPT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SU_VisualID_PPT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SU_VisualID_PPT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SU_VisualID_PPT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SU_VisualID_PPT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SU_VisualID_PPT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SU_VisualID_PPT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SU_VisualID_PPT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SU_VisualID_PPT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SU_VisualID_PPT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7.xml><?xml version="1.0" encoding="utf-8"?>
<a:theme xmlns:a="http://schemas.openxmlformats.org/drawingml/2006/main" name="25_ISU_VisualID_PPT">
  <a:themeElements>
    <a:clrScheme name="ISU_VisualID_PP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ISU_VisualID_PPT">
      <a:majorFont>
        <a:latin typeface="Univers 67 CondensedBold"/>
        <a:ea typeface=""/>
        <a:cs typeface=""/>
      </a:majorFont>
      <a:minorFont>
        <a:latin typeface="Univers 67 CondensedBol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18" charset="0"/>
          </a:defRPr>
        </a:defPPr>
      </a:lstStyle>
    </a:lnDef>
  </a:objectDefaults>
  <a:extraClrSchemeLst>
    <a:extraClrScheme>
      <a:clrScheme name="ISU_VisualID_PP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SU_VisualID_PPT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SU_VisualID_PPT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SU_VisualID_PPT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SU_VisualID_PPT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SU_VisualID_PPT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SU_VisualID_PPT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SU_VisualID_PPT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SU_VisualID_PPT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SU_VisualID_PPT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SU_VisualID_PPT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SU_VisualID_PPT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8.xml><?xml version="1.0" encoding="utf-8"?>
<a:theme xmlns:a="http://schemas.openxmlformats.org/drawingml/2006/main" name="26_ISU_VisualID_PPT">
  <a:themeElements>
    <a:clrScheme name="ISU_VisualID_PP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ISU_VisualID_PPT">
      <a:majorFont>
        <a:latin typeface="Univers 67 CondensedBold"/>
        <a:ea typeface=""/>
        <a:cs typeface=""/>
      </a:majorFont>
      <a:minorFont>
        <a:latin typeface="Univers 67 CondensedBol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18" charset="0"/>
          </a:defRPr>
        </a:defPPr>
      </a:lstStyle>
    </a:lnDef>
  </a:objectDefaults>
  <a:extraClrSchemeLst>
    <a:extraClrScheme>
      <a:clrScheme name="ISU_VisualID_PP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SU_VisualID_PPT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SU_VisualID_PPT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SU_VisualID_PPT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SU_VisualID_PPT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SU_VisualID_PPT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SU_VisualID_PPT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SU_VisualID_PPT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SU_VisualID_PPT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SU_VisualID_PPT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SU_VisualID_PPT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SU_VisualID_PPT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9.xml><?xml version="1.0" encoding="utf-8"?>
<a:theme xmlns:a="http://schemas.openxmlformats.org/drawingml/2006/main" name="27_ISU_VisualID_PPT">
  <a:themeElements>
    <a:clrScheme name="ISU_VisualID_PP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ISU_VisualID_PPT">
      <a:majorFont>
        <a:latin typeface="Univers 67 CondensedBold"/>
        <a:ea typeface=""/>
        <a:cs typeface=""/>
      </a:majorFont>
      <a:minorFont>
        <a:latin typeface="Univers 67 CondensedBol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18" charset="0"/>
          </a:defRPr>
        </a:defPPr>
      </a:lstStyle>
    </a:lnDef>
  </a:objectDefaults>
  <a:extraClrSchemeLst>
    <a:extraClrScheme>
      <a:clrScheme name="ISU_VisualID_PP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SU_VisualID_PPT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SU_VisualID_PPT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SU_VisualID_PPT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SU_VisualID_PPT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SU_VisualID_PPT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SU_VisualID_PPT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SU_VisualID_PPT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SU_VisualID_PPT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SU_VisualID_PPT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SU_VisualID_PPT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SU_VisualID_PPT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ISU_VisualID_PPT">
  <a:themeElements>
    <a:clrScheme name="ISU_VisualID_PP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ISU_VisualID_PPT">
      <a:majorFont>
        <a:latin typeface="Univers 67 CondensedBold"/>
        <a:ea typeface=""/>
        <a:cs typeface=""/>
      </a:majorFont>
      <a:minorFont>
        <a:latin typeface="Univers 67 CondensedBol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18" charset="0"/>
          </a:defRPr>
        </a:defPPr>
      </a:lstStyle>
    </a:lnDef>
  </a:objectDefaults>
  <a:extraClrSchemeLst>
    <a:extraClrScheme>
      <a:clrScheme name="ISU_VisualID_PP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SU_VisualID_PPT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SU_VisualID_PPT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SU_VisualID_PPT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SU_VisualID_PPT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SU_VisualID_PPT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SU_VisualID_PPT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SU_VisualID_PPT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SU_VisualID_PPT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SU_VisualID_PPT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SU_VisualID_PPT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SU_VisualID_PPT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0.xml><?xml version="1.0" encoding="utf-8"?>
<a:theme xmlns:a="http://schemas.openxmlformats.org/drawingml/2006/main" name="28_ISU_VisualID_PPT">
  <a:themeElements>
    <a:clrScheme name="ISU_VisualID_PP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ISU_VisualID_PPT">
      <a:majorFont>
        <a:latin typeface="Univers 67 CondensedBold"/>
        <a:ea typeface=""/>
        <a:cs typeface=""/>
      </a:majorFont>
      <a:minorFont>
        <a:latin typeface="Univers 67 CondensedBol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18" charset="0"/>
          </a:defRPr>
        </a:defPPr>
      </a:lstStyle>
    </a:lnDef>
  </a:objectDefaults>
  <a:extraClrSchemeLst>
    <a:extraClrScheme>
      <a:clrScheme name="ISU_VisualID_PP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SU_VisualID_PPT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SU_VisualID_PPT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SU_VisualID_PPT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SU_VisualID_PPT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SU_VisualID_PPT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SU_VisualID_PPT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SU_VisualID_PPT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SU_VisualID_PPT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SU_VisualID_PPT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SU_VisualID_PPT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SU_VisualID_PPT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1.xml><?xml version="1.0" encoding="utf-8"?>
<a:theme xmlns:a="http://schemas.openxmlformats.org/drawingml/2006/main" name="29_ISU_VisualID_PPT">
  <a:themeElements>
    <a:clrScheme name="ISU_VisualID_PP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ISU_VisualID_PPT">
      <a:majorFont>
        <a:latin typeface="Univers 67 CondensedBold"/>
        <a:ea typeface=""/>
        <a:cs typeface=""/>
      </a:majorFont>
      <a:minorFont>
        <a:latin typeface="Univers 67 CondensedBol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18" charset="0"/>
          </a:defRPr>
        </a:defPPr>
      </a:lstStyle>
    </a:lnDef>
  </a:objectDefaults>
  <a:extraClrSchemeLst>
    <a:extraClrScheme>
      <a:clrScheme name="ISU_VisualID_PP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SU_VisualID_PPT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SU_VisualID_PPT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SU_VisualID_PPT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SU_VisualID_PPT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SU_VisualID_PPT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SU_VisualID_PPT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SU_VisualID_PPT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SU_VisualID_PPT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SU_VisualID_PPT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SU_VisualID_PPT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SU_VisualID_PPT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2.xml><?xml version="1.0" encoding="utf-8"?>
<a:theme xmlns:a="http://schemas.openxmlformats.org/drawingml/2006/main" name="30_ISU_VisualID_PPT">
  <a:themeElements>
    <a:clrScheme name="ISU_VisualID_PP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ISU_VisualID_PPT">
      <a:majorFont>
        <a:latin typeface="Univers 67 CondensedBold"/>
        <a:ea typeface=""/>
        <a:cs typeface=""/>
      </a:majorFont>
      <a:minorFont>
        <a:latin typeface="Univers 67 CondensedBol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18" charset="0"/>
          </a:defRPr>
        </a:defPPr>
      </a:lstStyle>
    </a:lnDef>
  </a:objectDefaults>
  <a:extraClrSchemeLst>
    <a:extraClrScheme>
      <a:clrScheme name="ISU_VisualID_PP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SU_VisualID_PPT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SU_VisualID_PPT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SU_VisualID_PPT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SU_VisualID_PPT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SU_VisualID_PPT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SU_VisualID_PPT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SU_VisualID_PPT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SU_VisualID_PPT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SU_VisualID_PPT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SU_VisualID_PPT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SU_VisualID_PPT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3.xml><?xml version="1.0" encoding="utf-8"?>
<a:theme xmlns:a="http://schemas.openxmlformats.org/drawingml/2006/main" name="31_ISU_VisualID_PPT">
  <a:themeElements>
    <a:clrScheme name="ISU_VisualID_PP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ISU_VisualID_PPT">
      <a:majorFont>
        <a:latin typeface="Univers 67 CondensedBold"/>
        <a:ea typeface=""/>
        <a:cs typeface=""/>
      </a:majorFont>
      <a:minorFont>
        <a:latin typeface="Univers 67 CondensedBol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18" charset="0"/>
          </a:defRPr>
        </a:defPPr>
      </a:lstStyle>
    </a:lnDef>
  </a:objectDefaults>
  <a:extraClrSchemeLst>
    <a:extraClrScheme>
      <a:clrScheme name="ISU_VisualID_PP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SU_VisualID_PPT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SU_VisualID_PPT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SU_VisualID_PPT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SU_VisualID_PPT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SU_VisualID_PPT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SU_VisualID_PPT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SU_VisualID_PPT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SU_VisualID_PPT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SU_VisualID_PPT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SU_VisualID_PPT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SU_VisualID_PPT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4.xml><?xml version="1.0" encoding="utf-8"?>
<a:theme xmlns:a="http://schemas.openxmlformats.org/drawingml/2006/main" name="32_ISU_VisualID_PPT">
  <a:themeElements>
    <a:clrScheme name="ISU_VisualID_PP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ISU_VisualID_PPT">
      <a:majorFont>
        <a:latin typeface="Univers 67 CondensedBold"/>
        <a:ea typeface=""/>
        <a:cs typeface=""/>
      </a:majorFont>
      <a:minorFont>
        <a:latin typeface="Univers 67 CondensedBol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18" charset="0"/>
          </a:defRPr>
        </a:defPPr>
      </a:lstStyle>
    </a:lnDef>
  </a:objectDefaults>
  <a:extraClrSchemeLst>
    <a:extraClrScheme>
      <a:clrScheme name="ISU_VisualID_PP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SU_VisualID_PPT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SU_VisualID_PPT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SU_VisualID_PPT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SU_VisualID_PPT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SU_VisualID_PPT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SU_VisualID_PPT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SU_VisualID_PPT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SU_VisualID_PPT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SU_VisualID_PPT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SU_VisualID_PPT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SU_VisualID_PPT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5.xml><?xml version="1.0" encoding="utf-8"?>
<a:theme xmlns:a="http://schemas.openxmlformats.org/drawingml/2006/main" name="33_ISU_VisualID_PPT">
  <a:themeElements>
    <a:clrScheme name="ISU_VisualID_PP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ISU_VisualID_PPT">
      <a:majorFont>
        <a:latin typeface="Univers 67 CondensedBold"/>
        <a:ea typeface=""/>
        <a:cs typeface=""/>
      </a:majorFont>
      <a:minorFont>
        <a:latin typeface="Univers 67 CondensedBol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18" charset="0"/>
          </a:defRPr>
        </a:defPPr>
      </a:lstStyle>
    </a:lnDef>
  </a:objectDefaults>
  <a:extraClrSchemeLst>
    <a:extraClrScheme>
      <a:clrScheme name="ISU_VisualID_PP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SU_VisualID_PPT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SU_VisualID_PPT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SU_VisualID_PPT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SU_VisualID_PPT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SU_VisualID_PPT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SU_VisualID_PPT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SU_VisualID_PPT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SU_VisualID_PPT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SU_VisualID_PPT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SU_VisualID_PPT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SU_VisualID_PPT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6.xml><?xml version="1.0" encoding="utf-8"?>
<a:theme xmlns:a="http://schemas.openxmlformats.org/drawingml/2006/main" name="34_ISU_VisualID_PPT">
  <a:themeElements>
    <a:clrScheme name="ISU_VisualID_PP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ISU_VisualID_PPT">
      <a:majorFont>
        <a:latin typeface="Univers 67 CondensedBold"/>
        <a:ea typeface=""/>
        <a:cs typeface=""/>
      </a:majorFont>
      <a:minorFont>
        <a:latin typeface="Univers 67 CondensedBol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18" charset="0"/>
          </a:defRPr>
        </a:defPPr>
      </a:lstStyle>
    </a:lnDef>
  </a:objectDefaults>
  <a:extraClrSchemeLst>
    <a:extraClrScheme>
      <a:clrScheme name="ISU_VisualID_PP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SU_VisualID_PPT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SU_VisualID_PPT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SU_VisualID_PPT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SU_VisualID_PPT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SU_VisualID_PPT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SU_VisualID_PPT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SU_VisualID_PPT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SU_VisualID_PPT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SU_VisualID_PPT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SU_VisualID_PPT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SU_VisualID_PPT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7.xml><?xml version="1.0" encoding="utf-8"?>
<a:theme xmlns:a="http://schemas.openxmlformats.org/drawingml/2006/main" name="35_ISU_VisualID_PPT">
  <a:themeElements>
    <a:clrScheme name="ISU_VisualID_PP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ISU_VisualID_PPT">
      <a:majorFont>
        <a:latin typeface="Univers 67 CondensedBold"/>
        <a:ea typeface=""/>
        <a:cs typeface=""/>
      </a:majorFont>
      <a:minorFont>
        <a:latin typeface="Univers 67 CondensedBol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18" charset="0"/>
          </a:defRPr>
        </a:defPPr>
      </a:lstStyle>
    </a:lnDef>
  </a:objectDefaults>
  <a:extraClrSchemeLst>
    <a:extraClrScheme>
      <a:clrScheme name="ISU_VisualID_PP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SU_VisualID_PPT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SU_VisualID_PPT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SU_VisualID_PPT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SU_VisualID_PPT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SU_VisualID_PPT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SU_VisualID_PPT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SU_VisualID_PPT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SU_VisualID_PPT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SU_VisualID_PPT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SU_VisualID_PPT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SU_VisualID_PPT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8.xml><?xml version="1.0" encoding="utf-8"?>
<a:theme xmlns:a="http://schemas.openxmlformats.org/drawingml/2006/main" name="36_ISU_VisualID_PPT">
  <a:themeElements>
    <a:clrScheme name="ISU_VisualID_PP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ISU_VisualID_PPT">
      <a:majorFont>
        <a:latin typeface="Univers 67 CondensedBold"/>
        <a:ea typeface=""/>
        <a:cs typeface=""/>
      </a:majorFont>
      <a:minorFont>
        <a:latin typeface="Univers 67 CondensedBol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18" charset="0"/>
          </a:defRPr>
        </a:defPPr>
      </a:lstStyle>
    </a:lnDef>
  </a:objectDefaults>
  <a:extraClrSchemeLst>
    <a:extraClrScheme>
      <a:clrScheme name="ISU_VisualID_PP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SU_VisualID_PPT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SU_VisualID_PPT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SU_VisualID_PPT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SU_VisualID_PPT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SU_VisualID_PPT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SU_VisualID_PPT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SU_VisualID_PPT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SU_VisualID_PPT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SU_VisualID_PPT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SU_VisualID_PPT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SU_VisualID_PPT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9.xml><?xml version="1.0" encoding="utf-8"?>
<a:theme xmlns:a="http://schemas.openxmlformats.org/drawingml/2006/main" name="37_ISU_VisualID_PPT">
  <a:themeElements>
    <a:clrScheme name="ISU_VisualID_PP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ISU_VisualID_PPT">
      <a:majorFont>
        <a:latin typeface="Univers 67 CondensedBold"/>
        <a:ea typeface=""/>
        <a:cs typeface=""/>
      </a:majorFont>
      <a:minorFont>
        <a:latin typeface="Univers 67 CondensedBol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18" charset="0"/>
          </a:defRPr>
        </a:defPPr>
      </a:lstStyle>
    </a:lnDef>
  </a:objectDefaults>
  <a:extraClrSchemeLst>
    <a:extraClrScheme>
      <a:clrScheme name="ISU_VisualID_PP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SU_VisualID_PPT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SU_VisualID_PPT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SU_VisualID_PPT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SU_VisualID_PPT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SU_VisualID_PPT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SU_VisualID_PPT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SU_VisualID_PPT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SU_VisualID_PPT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SU_VisualID_PPT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SU_VisualID_PPT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SU_VisualID_PPT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2_ISU_VisualID_PPT">
  <a:themeElements>
    <a:clrScheme name="ISU_VisualID_PP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ISU_VisualID_PPT">
      <a:majorFont>
        <a:latin typeface="Univers 67 CondensedBold"/>
        <a:ea typeface=""/>
        <a:cs typeface=""/>
      </a:majorFont>
      <a:minorFont>
        <a:latin typeface="Univers 67 CondensedBol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18" charset="0"/>
          </a:defRPr>
        </a:defPPr>
      </a:lstStyle>
    </a:lnDef>
  </a:objectDefaults>
  <a:extraClrSchemeLst>
    <a:extraClrScheme>
      <a:clrScheme name="ISU_VisualID_PP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SU_VisualID_PPT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SU_VisualID_PPT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SU_VisualID_PPT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SU_VisualID_PPT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SU_VisualID_PPT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SU_VisualID_PPT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SU_VisualID_PPT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SU_VisualID_PPT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SU_VisualID_PPT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SU_VisualID_PPT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SU_VisualID_PPT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0.xml><?xml version="1.0" encoding="utf-8"?>
<a:theme xmlns:a="http://schemas.openxmlformats.org/drawingml/2006/main" name="38_ISU_VisualID_PPT">
  <a:themeElements>
    <a:clrScheme name="ISU_VisualID_PP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ISU_VisualID_PPT">
      <a:majorFont>
        <a:latin typeface="Univers 67 CondensedBold"/>
        <a:ea typeface=""/>
        <a:cs typeface=""/>
      </a:majorFont>
      <a:minorFont>
        <a:latin typeface="Univers 67 CondensedBol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18" charset="0"/>
          </a:defRPr>
        </a:defPPr>
      </a:lstStyle>
    </a:lnDef>
  </a:objectDefaults>
  <a:extraClrSchemeLst>
    <a:extraClrScheme>
      <a:clrScheme name="ISU_VisualID_PP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SU_VisualID_PPT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SU_VisualID_PPT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SU_VisualID_PPT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SU_VisualID_PPT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SU_VisualID_PPT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SU_VisualID_PPT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SU_VisualID_PPT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SU_VisualID_PPT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SU_VisualID_PPT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SU_VisualID_PPT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SU_VisualID_PPT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1.xml><?xml version="1.0" encoding="utf-8"?>
<a:theme xmlns:a="http://schemas.openxmlformats.org/drawingml/2006/main" name="39_ISU_VisualID_PPT">
  <a:themeElements>
    <a:clrScheme name="ISU_VisualID_PP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ISU_VisualID_PPT">
      <a:majorFont>
        <a:latin typeface="Univers 67 CondensedBold"/>
        <a:ea typeface=""/>
        <a:cs typeface=""/>
      </a:majorFont>
      <a:minorFont>
        <a:latin typeface="Univers 67 CondensedBol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18" charset="0"/>
          </a:defRPr>
        </a:defPPr>
      </a:lstStyle>
    </a:lnDef>
  </a:objectDefaults>
  <a:extraClrSchemeLst>
    <a:extraClrScheme>
      <a:clrScheme name="ISU_VisualID_PP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SU_VisualID_PPT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SU_VisualID_PPT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SU_VisualID_PPT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SU_VisualID_PPT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SU_VisualID_PPT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SU_VisualID_PPT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SU_VisualID_PPT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SU_VisualID_PPT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SU_VisualID_PPT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SU_VisualID_PPT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SU_VisualID_PPT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2.xml><?xml version="1.0" encoding="utf-8"?>
<a:theme xmlns:a="http://schemas.openxmlformats.org/drawingml/2006/main" name="40_ISU_VisualID_PPT">
  <a:themeElements>
    <a:clrScheme name="ISU_VisualID_PP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ISU_VisualID_PPT">
      <a:majorFont>
        <a:latin typeface="Univers 67 CondensedBold"/>
        <a:ea typeface=""/>
        <a:cs typeface=""/>
      </a:majorFont>
      <a:minorFont>
        <a:latin typeface="Univers 67 CondensedBol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18" charset="0"/>
          </a:defRPr>
        </a:defPPr>
      </a:lstStyle>
    </a:lnDef>
  </a:objectDefaults>
  <a:extraClrSchemeLst>
    <a:extraClrScheme>
      <a:clrScheme name="ISU_VisualID_PP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SU_VisualID_PPT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SU_VisualID_PPT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SU_VisualID_PPT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SU_VisualID_PPT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SU_VisualID_PPT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SU_VisualID_PPT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SU_VisualID_PPT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SU_VisualID_PPT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SU_VisualID_PPT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SU_VisualID_PPT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SU_VisualID_PPT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3.xml><?xml version="1.0" encoding="utf-8"?>
<a:theme xmlns:a="http://schemas.openxmlformats.org/drawingml/2006/main" name="41_ISU_VisualID_PPT">
  <a:themeElements>
    <a:clrScheme name="ISU_VisualID_PP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ISU_VisualID_PPT">
      <a:majorFont>
        <a:latin typeface="Univers 67 CondensedBold"/>
        <a:ea typeface=""/>
        <a:cs typeface=""/>
      </a:majorFont>
      <a:minorFont>
        <a:latin typeface="Univers 67 CondensedBol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18" charset="0"/>
          </a:defRPr>
        </a:defPPr>
      </a:lstStyle>
    </a:lnDef>
  </a:objectDefaults>
  <a:extraClrSchemeLst>
    <a:extraClrScheme>
      <a:clrScheme name="ISU_VisualID_PP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SU_VisualID_PPT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SU_VisualID_PPT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SU_VisualID_PPT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SU_VisualID_PPT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SU_VisualID_PPT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SU_VisualID_PPT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SU_VisualID_PPT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SU_VisualID_PPT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SU_VisualID_PPT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SU_VisualID_PPT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SU_VisualID_PPT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4.xml><?xml version="1.0" encoding="utf-8"?>
<a:theme xmlns:a="http://schemas.openxmlformats.org/drawingml/2006/main" name="42_ISU_VisualID_PPT">
  <a:themeElements>
    <a:clrScheme name="ISU_VisualID_PP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ISU_VisualID_PPT">
      <a:majorFont>
        <a:latin typeface="Univers 67 CondensedBold"/>
        <a:ea typeface=""/>
        <a:cs typeface=""/>
      </a:majorFont>
      <a:minorFont>
        <a:latin typeface="Univers 67 CondensedBol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18" charset="0"/>
          </a:defRPr>
        </a:defPPr>
      </a:lstStyle>
    </a:lnDef>
  </a:objectDefaults>
  <a:extraClrSchemeLst>
    <a:extraClrScheme>
      <a:clrScheme name="ISU_VisualID_PP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SU_VisualID_PPT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SU_VisualID_PPT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SU_VisualID_PPT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SU_VisualID_PPT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SU_VisualID_PPT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SU_VisualID_PPT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SU_VisualID_PPT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SU_VisualID_PPT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SU_VisualID_PPT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SU_VisualID_PPT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SU_VisualID_PPT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5.xml><?xml version="1.0" encoding="utf-8"?>
<a:theme xmlns:a="http://schemas.openxmlformats.org/drawingml/2006/main" name="43_ISU_VisualID_PPT">
  <a:themeElements>
    <a:clrScheme name="ISU_VisualID_PP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ISU_VisualID_PPT">
      <a:majorFont>
        <a:latin typeface="Univers 67 CondensedBold"/>
        <a:ea typeface=""/>
        <a:cs typeface=""/>
      </a:majorFont>
      <a:minorFont>
        <a:latin typeface="Univers 67 CondensedBol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18" charset="0"/>
          </a:defRPr>
        </a:defPPr>
      </a:lstStyle>
    </a:lnDef>
  </a:objectDefaults>
  <a:extraClrSchemeLst>
    <a:extraClrScheme>
      <a:clrScheme name="ISU_VisualID_PP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SU_VisualID_PPT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SU_VisualID_PPT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SU_VisualID_PPT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SU_VisualID_PPT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SU_VisualID_PPT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SU_VisualID_PPT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SU_VisualID_PPT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SU_VisualID_PPT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SU_VisualID_PPT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SU_VisualID_PPT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SU_VisualID_PPT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6.xml><?xml version="1.0" encoding="utf-8"?>
<a:theme xmlns:a="http://schemas.openxmlformats.org/drawingml/2006/main" name="44_ISU_VisualID_PPT">
  <a:themeElements>
    <a:clrScheme name="ISU_VisualID_PP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ISU_VisualID_PPT">
      <a:majorFont>
        <a:latin typeface="Univers 67 CondensedBold"/>
        <a:ea typeface=""/>
        <a:cs typeface=""/>
      </a:majorFont>
      <a:minorFont>
        <a:latin typeface="Univers 67 CondensedBol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18" charset="0"/>
          </a:defRPr>
        </a:defPPr>
      </a:lstStyle>
    </a:lnDef>
  </a:objectDefaults>
  <a:extraClrSchemeLst>
    <a:extraClrScheme>
      <a:clrScheme name="ISU_VisualID_PP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SU_VisualID_PPT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SU_VisualID_PPT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SU_VisualID_PPT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SU_VisualID_PPT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SU_VisualID_PPT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SU_VisualID_PPT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SU_VisualID_PPT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SU_VisualID_PPT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SU_VisualID_PPT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SU_VisualID_PPT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SU_VisualID_PPT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7.xml><?xml version="1.0" encoding="utf-8"?>
<a:theme xmlns:a="http://schemas.openxmlformats.org/drawingml/2006/main" name="45_ISU_VisualID_PPT">
  <a:themeElements>
    <a:clrScheme name="ISU_VisualID_PP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ISU_VisualID_PPT">
      <a:majorFont>
        <a:latin typeface="Univers 67 CondensedBold"/>
        <a:ea typeface=""/>
        <a:cs typeface=""/>
      </a:majorFont>
      <a:minorFont>
        <a:latin typeface="Univers 67 CondensedBol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18" charset="0"/>
          </a:defRPr>
        </a:defPPr>
      </a:lstStyle>
    </a:lnDef>
  </a:objectDefaults>
  <a:extraClrSchemeLst>
    <a:extraClrScheme>
      <a:clrScheme name="ISU_VisualID_PP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SU_VisualID_PPT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SU_VisualID_PPT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SU_VisualID_PPT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SU_VisualID_PPT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SU_VisualID_PPT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SU_VisualID_PPT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SU_VisualID_PPT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SU_VisualID_PPT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SU_VisualID_PPT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SU_VisualID_PPT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SU_VisualID_PPT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8.xml><?xml version="1.0" encoding="utf-8"?>
<a:theme xmlns:a="http://schemas.openxmlformats.org/drawingml/2006/main" name="46_ISU_VisualID_PPT">
  <a:themeElements>
    <a:clrScheme name="ISU_VisualID_PP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ISU_VisualID_PPT">
      <a:majorFont>
        <a:latin typeface="Univers 67 CondensedBold"/>
        <a:ea typeface=""/>
        <a:cs typeface=""/>
      </a:majorFont>
      <a:minorFont>
        <a:latin typeface="Univers 67 CondensedBol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18" charset="0"/>
          </a:defRPr>
        </a:defPPr>
      </a:lstStyle>
    </a:lnDef>
  </a:objectDefaults>
  <a:extraClrSchemeLst>
    <a:extraClrScheme>
      <a:clrScheme name="ISU_VisualID_PP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SU_VisualID_PPT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SU_VisualID_PPT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SU_VisualID_PPT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SU_VisualID_PPT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SU_VisualID_PPT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SU_VisualID_PPT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SU_VisualID_PPT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SU_VisualID_PPT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SU_VisualID_PPT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SU_VisualID_PPT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SU_VisualID_PPT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9.xml><?xml version="1.0" encoding="utf-8"?>
<a:theme xmlns:a="http://schemas.openxmlformats.org/drawingml/2006/main" name="47_ISU_VisualID_PPT">
  <a:themeElements>
    <a:clrScheme name="ISU_VisualID_PP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ISU_VisualID_PPT">
      <a:majorFont>
        <a:latin typeface="Univers 67 CondensedBold"/>
        <a:ea typeface=""/>
        <a:cs typeface=""/>
      </a:majorFont>
      <a:minorFont>
        <a:latin typeface="Univers 67 CondensedBol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18" charset="0"/>
          </a:defRPr>
        </a:defPPr>
      </a:lstStyle>
    </a:lnDef>
  </a:objectDefaults>
  <a:extraClrSchemeLst>
    <a:extraClrScheme>
      <a:clrScheme name="ISU_VisualID_PP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SU_VisualID_PPT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SU_VisualID_PPT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SU_VisualID_PPT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SU_VisualID_PPT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SU_VisualID_PPT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SU_VisualID_PPT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SU_VisualID_PPT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SU_VisualID_PPT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SU_VisualID_PPT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SU_VisualID_PPT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SU_VisualID_PPT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3_ISU_VisualID_PPT">
  <a:themeElements>
    <a:clrScheme name="ISU_VisualID_PP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ISU_VisualID_PPT">
      <a:majorFont>
        <a:latin typeface="Univers 67 CondensedBold"/>
        <a:ea typeface=""/>
        <a:cs typeface=""/>
      </a:majorFont>
      <a:minorFont>
        <a:latin typeface="Univers 67 CondensedBol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18" charset="0"/>
          </a:defRPr>
        </a:defPPr>
      </a:lstStyle>
    </a:lnDef>
  </a:objectDefaults>
  <a:extraClrSchemeLst>
    <a:extraClrScheme>
      <a:clrScheme name="ISU_VisualID_PP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SU_VisualID_PPT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SU_VisualID_PPT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SU_VisualID_PPT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SU_VisualID_PPT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SU_VisualID_PPT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SU_VisualID_PPT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SU_VisualID_PPT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SU_VisualID_PPT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SU_VisualID_PPT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SU_VisualID_PPT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SU_VisualID_PPT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0.xml><?xml version="1.0" encoding="utf-8"?>
<a:theme xmlns:a="http://schemas.openxmlformats.org/drawingml/2006/main" name="48_ISU_VisualID_PPT">
  <a:themeElements>
    <a:clrScheme name="ISU_VisualID_PP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ISU_VisualID_PPT">
      <a:majorFont>
        <a:latin typeface="Univers 67 CondensedBold"/>
        <a:ea typeface=""/>
        <a:cs typeface=""/>
      </a:majorFont>
      <a:minorFont>
        <a:latin typeface="Univers 67 CondensedBol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18" charset="0"/>
          </a:defRPr>
        </a:defPPr>
      </a:lstStyle>
    </a:lnDef>
  </a:objectDefaults>
  <a:extraClrSchemeLst>
    <a:extraClrScheme>
      <a:clrScheme name="ISU_VisualID_PP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SU_VisualID_PPT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SU_VisualID_PPT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SU_VisualID_PPT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SU_VisualID_PPT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SU_VisualID_PPT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SU_VisualID_PPT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SU_VisualID_PPT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SU_VisualID_PPT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SU_VisualID_PPT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SU_VisualID_PPT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SU_VisualID_PPT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1.xml><?xml version="1.0" encoding="utf-8"?>
<a:theme xmlns:a="http://schemas.openxmlformats.org/drawingml/2006/main" name="49_ISU_VisualID_PPT">
  <a:themeElements>
    <a:clrScheme name="ISU_VisualID_PP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ISU_VisualID_PPT">
      <a:majorFont>
        <a:latin typeface="Univers 67 CondensedBold"/>
        <a:ea typeface=""/>
        <a:cs typeface=""/>
      </a:majorFont>
      <a:minorFont>
        <a:latin typeface="Univers 67 CondensedBol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18" charset="0"/>
          </a:defRPr>
        </a:defPPr>
      </a:lstStyle>
    </a:lnDef>
  </a:objectDefaults>
  <a:extraClrSchemeLst>
    <a:extraClrScheme>
      <a:clrScheme name="ISU_VisualID_PP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SU_VisualID_PPT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SU_VisualID_PPT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SU_VisualID_PPT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SU_VisualID_PPT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SU_VisualID_PPT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SU_VisualID_PPT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SU_VisualID_PPT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SU_VisualID_PPT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SU_VisualID_PPT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SU_VisualID_PPT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SU_VisualID_PPT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2.xml><?xml version="1.0" encoding="utf-8"?>
<a:theme xmlns:a="http://schemas.openxmlformats.org/drawingml/2006/main" name="50_ISU_VisualID_PPT">
  <a:themeElements>
    <a:clrScheme name="ISU_VisualID_PP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ISU_VisualID_PPT">
      <a:majorFont>
        <a:latin typeface="Univers 67 CondensedBold"/>
        <a:ea typeface=""/>
        <a:cs typeface=""/>
      </a:majorFont>
      <a:minorFont>
        <a:latin typeface="Univers 67 CondensedBol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18" charset="0"/>
          </a:defRPr>
        </a:defPPr>
      </a:lstStyle>
    </a:lnDef>
  </a:objectDefaults>
  <a:extraClrSchemeLst>
    <a:extraClrScheme>
      <a:clrScheme name="ISU_VisualID_PP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SU_VisualID_PPT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SU_VisualID_PPT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SU_VisualID_PPT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SU_VisualID_PPT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SU_VisualID_PPT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SU_VisualID_PPT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SU_VisualID_PPT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SU_VisualID_PPT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SU_VisualID_PPT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SU_VisualID_PPT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SU_VisualID_PPT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3.xml><?xml version="1.0" encoding="utf-8"?>
<a:theme xmlns:a="http://schemas.openxmlformats.org/drawingml/2006/main" name="51_ISU_VisualID_PPT">
  <a:themeElements>
    <a:clrScheme name="ISU_VisualID_PP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ISU_VisualID_PPT">
      <a:majorFont>
        <a:latin typeface="Univers 67 CondensedBold"/>
        <a:ea typeface=""/>
        <a:cs typeface=""/>
      </a:majorFont>
      <a:minorFont>
        <a:latin typeface="Univers 67 CondensedBol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18" charset="0"/>
          </a:defRPr>
        </a:defPPr>
      </a:lstStyle>
    </a:lnDef>
  </a:objectDefaults>
  <a:extraClrSchemeLst>
    <a:extraClrScheme>
      <a:clrScheme name="ISU_VisualID_PP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SU_VisualID_PPT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SU_VisualID_PPT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SU_VisualID_PPT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SU_VisualID_PPT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SU_VisualID_PPT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SU_VisualID_PPT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SU_VisualID_PPT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SU_VisualID_PPT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SU_VisualID_PPT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SU_VisualID_PPT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SU_VisualID_PPT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4.xml><?xml version="1.0" encoding="utf-8"?>
<a:theme xmlns:a="http://schemas.openxmlformats.org/drawingml/2006/main" name="52_ISU_VisualID_PPT">
  <a:themeElements>
    <a:clrScheme name="ISU_VisualID_PP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ISU_VisualID_PPT">
      <a:majorFont>
        <a:latin typeface="Univers 67 CondensedBold"/>
        <a:ea typeface=""/>
        <a:cs typeface=""/>
      </a:majorFont>
      <a:minorFont>
        <a:latin typeface="Univers 67 CondensedBol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18" charset="0"/>
          </a:defRPr>
        </a:defPPr>
      </a:lstStyle>
    </a:lnDef>
  </a:objectDefaults>
  <a:extraClrSchemeLst>
    <a:extraClrScheme>
      <a:clrScheme name="ISU_VisualID_PP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SU_VisualID_PPT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SU_VisualID_PPT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SU_VisualID_PPT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SU_VisualID_PPT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SU_VisualID_PPT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SU_VisualID_PPT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SU_VisualID_PPT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SU_VisualID_PPT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SU_VisualID_PPT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SU_VisualID_PPT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SU_VisualID_PPT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5.xml><?xml version="1.0" encoding="utf-8"?>
<a:theme xmlns:a="http://schemas.openxmlformats.org/drawingml/2006/main" name="53_ISU_VisualID_PPT">
  <a:themeElements>
    <a:clrScheme name="ISU_VisualID_PP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ISU_VisualID_PPT">
      <a:majorFont>
        <a:latin typeface="Univers 67 CondensedBold"/>
        <a:ea typeface=""/>
        <a:cs typeface=""/>
      </a:majorFont>
      <a:minorFont>
        <a:latin typeface="Univers 67 CondensedBol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18" charset="0"/>
          </a:defRPr>
        </a:defPPr>
      </a:lstStyle>
    </a:lnDef>
  </a:objectDefaults>
  <a:extraClrSchemeLst>
    <a:extraClrScheme>
      <a:clrScheme name="ISU_VisualID_PP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SU_VisualID_PPT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SU_VisualID_PPT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SU_VisualID_PPT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SU_VisualID_PPT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SU_VisualID_PPT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SU_VisualID_PPT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SU_VisualID_PPT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SU_VisualID_PPT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SU_VisualID_PPT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SU_VisualID_PPT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SU_VisualID_PPT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6.xml><?xml version="1.0" encoding="utf-8"?>
<a:theme xmlns:a="http://schemas.openxmlformats.org/drawingml/2006/main" name="54_ISU_VisualID_PPT">
  <a:themeElements>
    <a:clrScheme name="ISU_VisualID_PP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ISU_VisualID_PPT">
      <a:majorFont>
        <a:latin typeface="Univers 67 CondensedBold"/>
        <a:ea typeface=""/>
        <a:cs typeface=""/>
      </a:majorFont>
      <a:minorFont>
        <a:latin typeface="Univers 67 CondensedBol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18" charset="0"/>
          </a:defRPr>
        </a:defPPr>
      </a:lstStyle>
    </a:lnDef>
  </a:objectDefaults>
  <a:extraClrSchemeLst>
    <a:extraClrScheme>
      <a:clrScheme name="ISU_VisualID_PP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SU_VisualID_PPT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SU_VisualID_PPT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SU_VisualID_PPT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SU_VisualID_PPT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SU_VisualID_PPT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SU_VisualID_PPT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SU_VisualID_PPT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SU_VisualID_PPT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SU_VisualID_PPT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SU_VisualID_PPT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SU_VisualID_PPT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7.xml><?xml version="1.0" encoding="utf-8"?>
<a:theme xmlns:a="http://schemas.openxmlformats.org/drawingml/2006/main" name="55_ISU_VisualID_PPT">
  <a:themeElements>
    <a:clrScheme name="ISU_VisualID_PP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ISU_VisualID_PPT">
      <a:majorFont>
        <a:latin typeface="Univers 67 CondensedBold"/>
        <a:ea typeface=""/>
        <a:cs typeface=""/>
      </a:majorFont>
      <a:minorFont>
        <a:latin typeface="Univers 67 CondensedBol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18" charset="0"/>
          </a:defRPr>
        </a:defPPr>
      </a:lstStyle>
    </a:lnDef>
  </a:objectDefaults>
  <a:extraClrSchemeLst>
    <a:extraClrScheme>
      <a:clrScheme name="ISU_VisualID_PP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SU_VisualID_PPT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SU_VisualID_PPT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SU_VisualID_PPT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SU_VisualID_PPT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SU_VisualID_PPT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SU_VisualID_PPT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SU_VisualID_PPT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SU_VisualID_PPT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SU_VisualID_PPT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SU_VisualID_PPT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SU_VisualID_PPT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8.xml><?xml version="1.0" encoding="utf-8"?>
<a:theme xmlns:a="http://schemas.openxmlformats.org/drawingml/2006/main" name="56_ISU_VisualID_PPT">
  <a:themeElements>
    <a:clrScheme name="ISU_VisualID_PP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ISU_VisualID_PPT">
      <a:majorFont>
        <a:latin typeface="Univers 67 CondensedBold"/>
        <a:ea typeface=""/>
        <a:cs typeface=""/>
      </a:majorFont>
      <a:minorFont>
        <a:latin typeface="Univers 67 CondensedBol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18" charset="0"/>
          </a:defRPr>
        </a:defPPr>
      </a:lstStyle>
    </a:lnDef>
  </a:objectDefaults>
  <a:extraClrSchemeLst>
    <a:extraClrScheme>
      <a:clrScheme name="ISU_VisualID_PP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SU_VisualID_PPT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SU_VisualID_PPT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SU_VisualID_PPT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SU_VisualID_PPT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SU_VisualID_PPT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SU_VisualID_PPT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SU_VisualID_PPT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SU_VisualID_PPT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SU_VisualID_PPT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SU_VisualID_PPT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SU_VisualID_PPT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9.xml><?xml version="1.0" encoding="utf-8"?>
<a:theme xmlns:a="http://schemas.openxmlformats.org/drawingml/2006/main" name="57_ISU_VisualID_PPT">
  <a:themeElements>
    <a:clrScheme name="ISU_VisualID_PP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ISU_VisualID_PPT">
      <a:majorFont>
        <a:latin typeface="Univers 67 CondensedBold"/>
        <a:ea typeface=""/>
        <a:cs typeface=""/>
      </a:majorFont>
      <a:minorFont>
        <a:latin typeface="Univers 67 CondensedBol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18" charset="0"/>
          </a:defRPr>
        </a:defPPr>
      </a:lstStyle>
    </a:lnDef>
  </a:objectDefaults>
  <a:extraClrSchemeLst>
    <a:extraClrScheme>
      <a:clrScheme name="ISU_VisualID_PP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SU_VisualID_PPT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SU_VisualID_PPT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SU_VisualID_PPT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SU_VisualID_PPT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SU_VisualID_PPT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SU_VisualID_PPT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SU_VisualID_PPT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SU_VisualID_PPT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SU_VisualID_PPT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SU_VisualID_PPT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SU_VisualID_PPT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4_ISU_VisualID_PPT">
  <a:themeElements>
    <a:clrScheme name="ISU_VisualID_PP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ISU_VisualID_PPT">
      <a:majorFont>
        <a:latin typeface="Univers 67 CondensedBold"/>
        <a:ea typeface=""/>
        <a:cs typeface=""/>
      </a:majorFont>
      <a:minorFont>
        <a:latin typeface="Univers 67 CondensedBol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18" charset="0"/>
          </a:defRPr>
        </a:defPPr>
      </a:lstStyle>
    </a:lnDef>
  </a:objectDefaults>
  <a:extraClrSchemeLst>
    <a:extraClrScheme>
      <a:clrScheme name="ISU_VisualID_PP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SU_VisualID_PPT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SU_VisualID_PPT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SU_VisualID_PPT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SU_VisualID_PPT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SU_VisualID_PPT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SU_VisualID_PPT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SU_VisualID_PPT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SU_VisualID_PPT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SU_VisualID_PPT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SU_VisualID_PPT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SU_VisualID_PPT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0.xml><?xml version="1.0" encoding="utf-8"?>
<a:theme xmlns:a="http://schemas.openxmlformats.org/drawingml/2006/main" name="58_ISU_VisualID_PPT">
  <a:themeElements>
    <a:clrScheme name="ISU_VisualID_PP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ISU_VisualID_PPT">
      <a:majorFont>
        <a:latin typeface="Univers 67 CondensedBold"/>
        <a:ea typeface=""/>
        <a:cs typeface=""/>
      </a:majorFont>
      <a:minorFont>
        <a:latin typeface="Univers 67 CondensedBol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18" charset="0"/>
          </a:defRPr>
        </a:defPPr>
      </a:lstStyle>
    </a:lnDef>
  </a:objectDefaults>
  <a:extraClrSchemeLst>
    <a:extraClrScheme>
      <a:clrScheme name="ISU_VisualID_PP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SU_VisualID_PPT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SU_VisualID_PPT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SU_VisualID_PPT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SU_VisualID_PPT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SU_VisualID_PPT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SU_VisualID_PPT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SU_VisualID_PPT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SU_VisualID_PPT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SU_VisualID_PPT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SU_VisualID_PPT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SU_VisualID_PPT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6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5_ISU_VisualID_PPT">
  <a:themeElements>
    <a:clrScheme name="ISU_VisualID_PP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ISU_VisualID_PPT">
      <a:majorFont>
        <a:latin typeface="Univers 67 CondensedBold"/>
        <a:ea typeface=""/>
        <a:cs typeface=""/>
      </a:majorFont>
      <a:minorFont>
        <a:latin typeface="Univers 67 CondensedBol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18" charset="0"/>
          </a:defRPr>
        </a:defPPr>
      </a:lstStyle>
    </a:lnDef>
  </a:objectDefaults>
  <a:extraClrSchemeLst>
    <a:extraClrScheme>
      <a:clrScheme name="ISU_VisualID_PP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SU_VisualID_PPT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SU_VisualID_PPT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SU_VisualID_PPT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SU_VisualID_PPT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SU_VisualID_PPT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SU_VisualID_PPT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SU_VisualID_PPT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SU_VisualID_PPT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SU_VisualID_PPT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SU_VisualID_PPT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SU_VisualID_PPT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6_ISU_VisualID_PPT">
  <a:themeElements>
    <a:clrScheme name="ISU_VisualID_PP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ISU_VisualID_PPT">
      <a:majorFont>
        <a:latin typeface="Univers 67 CondensedBold"/>
        <a:ea typeface=""/>
        <a:cs typeface=""/>
      </a:majorFont>
      <a:minorFont>
        <a:latin typeface="Univers 67 CondensedBol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18" charset="0"/>
          </a:defRPr>
        </a:defPPr>
      </a:lstStyle>
    </a:lnDef>
  </a:objectDefaults>
  <a:extraClrSchemeLst>
    <a:extraClrScheme>
      <a:clrScheme name="ISU_VisualID_PP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SU_VisualID_PPT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SU_VisualID_PPT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SU_VisualID_PPT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SU_VisualID_PPT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SU_VisualID_PPT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SU_VisualID_PPT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SU_VisualID_PPT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SU_VisualID_PPT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SU_VisualID_PPT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SU_VisualID_PPT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SU_VisualID_PPT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7_ISU_VisualID_PPT">
  <a:themeElements>
    <a:clrScheme name="ISU_VisualID_PP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ISU_VisualID_PPT">
      <a:majorFont>
        <a:latin typeface="Univers 67 CondensedBold"/>
        <a:ea typeface=""/>
        <a:cs typeface=""/>
      </a:majorFont>
      <a:minorFont>
        <a:latin typeface="Univers 67 CondensedBol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18" charset="0"/>
          </a:defRPr>
        </a:defPPr>
      </a:lstStyle>
    </a:lnDef>
  </a:objectDefaults>
  <a:extraClrSchemeLst>
    <a:extraClrScheme>
      <a:clrScheme name="ISU_VisualID_PP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SU_VisualID_PPT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SU_VisualID_PPT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SU_VisualID_PPT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SU_VisualID_PPT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SU_VisualID_PPT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SU_VisualID_PPT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SU_VisualID_PPT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SU_VisualID_PPT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SU_VisualID_PPT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SU_VisualID_PPT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SU_VisualID_PPT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Theme1</Template>
  <TotalTime>4567</TotalTime>
  <Words>470</Words>
  <Application>Microsoft Office PowerPoint</Application>
  <PresentationFormat>On-screen Show (4:3)</PresentationFormat>
  <Paragraphs>68</Paragraphs>
  <Slides>8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60</vt:i4>
      </vt:variant>
      <vt:variant>
        <vt:lpstr>Slide Titles</vt:lpstr>
      </vt:variant>
      <vt:variant>
        <vt:i4>8</vt:i4>
      </vt:variant>
    </vt:vector>
  </HeadingPairs>
  <TitlesOfParts>
    <vt:vector size="74" baseType="lpstr">
      <vt:lpstr>Arial</vt:lpstr>
      <vt:lpstr>Calibri</vt:lpstr>
      <vt:lpstr>Times</vt:lpstr>
      <vt:lpstr>Times New Roman</vt:lpstr>
      <vt:lpstr>Univers 65 Bold</vt:lpstr>
      <vt:lpstr>Univers 67 CondensedBold</vt:lpstr>
      <vt:lpstr>Theme1</vt:lpstr>
      <vt:lpstr>ISU_VisualID_PPT</vt:lpstr>
      <vt:lpstr>1_ISU_VisualID_PPT</vt:lpstr>
      <vt:lpstr>2_ISU_VisualID_PPT</vt:lpstr>
      <vt:lpstr>3_ISU_VisualID_PPT</vt:lpstr>
      <vt:lpstr>4_ISU_VisualID_PPT</vt:lpstr>
      <vt:lpstr>5_ISU_VisualID_PPT</vt:lpstr>
      <vt:lpstr>6_ISU_VisualID_PPT</vt:lpstr>
      <vt:lpstr>7_ISU_VisualID_PPT</vt:lpstr>
      <vt:lpstr>8_ISU_VisualID_PPT</vt:lpstr>
      <vt:lpstr>9_ISU_VisualID_PPT</vt:lpstr>
      <vt:lpstr>10_ISU_VisualID_PPT</vt:lpstr>
      <vt:lpstr>11_ISU_VisualID_PPT</vt:lpstr>
      <vt:lpstr>12_ISU_VisualID_PPT</vt:lpstr>
      <vt:lpstr>13_ISU_VisualID_PPT</vt:lpstr>
      <vt:lpstr>14_ISU_VisualID_PPT</vt:lpstr>
      <vt:lpstr>15_ISU_VisualID_PPT</vt:lpstr>
      <vt:lpstr>16_ISU_VisualID_PPT</vt:lpstr>
      <vt:lpstr>17_ISU_VisualID_PPT</vt:lpstr>
      <vt:lpstr>18_ISU_VisualID_PPT</vt:lpstr>
      <vt:lpstr>19_ISU_VisualID_PPT</vt:lpstr>
      <vt:lpstr>20_ISU_VisualID_PPT</vt:lpstr>
      <vt:lpstr>21_ISU_VisualID_PPT</vt:lpstr>
      <vt:lpstr>22_ISU_VisualID_PPT</vt:lpstr>
      <vt:lpstr>23_ISU_VisualID_PPT</vt:lpstr>
      <vt:lpstr>24_ISU_VisualID_PPT</vt:lpstr>
      <vt:lpstr>25_ISU_VisualID_PPT</vt:lpstr>
      <vt:lpstr>26_ISU_VisualID_PPT</vt:lpstr>
      <vt:lpstr>27_ISU_VisualID_PPT</vt:lpstr>
      <vt:lpstr>28_ISU_VisualID_PPT</vt:lpstr>
      <vt:lpstr>29_ISU_VisualID_PPT</vt:lpstr>
      <vt:lpstr>30_ISU_VisualID_PPT</vt:lpstr>
      <vt:lpstr>31_ISU_VisualID_PPT</vt:lpstr>
      <vt:lpstr>32_ISU_VisualID_PPT</vt:lpstr>
      <vt:lpstr>33_ISU_VisualID_PPT</vt:lpstr>
      <vt:lpstr>34_ISU_VisualID_PPT</vt:lpstr>
      <vt:lpstr>35_ISU_VisualID_PPT</vt:lpstr>
      <vt:lpstr>36_ISU_VisualID_PPT</vt:lpstr>
      <vt:lpstr>37_ISU_VisualID_PPT</vt:lpstr>
      <vt:lpstr>38_ISU_VisualID_PPT</vt:lpstr>
      <vt:lpstr>39_ISU_VisualID_PPT</vt:lpstr>
      <vt:lpstr>40_ISU_VisualID_PPT</vt:lpstr>
      <vt:lpstr>41_ISU_VisualID_PPT</vt:lpstr>
      <vt:lpstr>42_ISU_VisualID_PPT</vt:lpstr>
      <vt:lpstr>43_ISU_VisualID_PPT</vt:lpstr>
      <vt:lpstr>44_ISU_VisualID_PPT</vt:lpstr>
      <vt:lpstr>45_ISU_VisualID_PPT</vt:lpstr>
      <vt:lpstr>46_ISU_VisualID_PPT</vt:lpstr>
      <vt:lpstr>47_ISU_VisualID_PPT</vt:lpstr>
      <vt:lpstr>48_ISU_VisualID_PPT</vt:lpstr>
      <vt:lpstr>49_ISU_VisualID_PPT</vt:lpstr>
      <vt:lpstr>50_ISU_VisualID_PPT</vt:lpstr>
      <vt:lpstr>51_ISU_VisualID_PPT</vt:lpstr>
      <vt:lpstr>52_ISU_VisualID_PPT</vt:lpstr>
      <vt:lpstr>53_ISU_VisualID_PPT</vt:lpstr>
      <vt:lpstr>54_ISU_VisualID_PPT</vt:lpstr>
      <vt:lpstr>55_ISU_VisualID_PPT</vt:lpstr>
      <vt:lpstr>56_ISU_VisualID_PPT</vt:lpstr>
      <vt:lpstr>57_ISU_VisualID_PPT</vt:lpstr>
      <vt:lpstr>58_ISU_VisualID_PPT</vt:lpstr>
      <vt:lpstr>Professional &amp; Scientific Council Update</vt:lpstr>
      <vt:lpstr>PowerPoint Presentation</vt:lpstr>
      <vt:lpstr>P&amp;S Classification/Compensation Review</vt:lpstr>
      <vt:lpstr>FLSA Project Timeline – Phase 1</vt:lpstr>
      <vt:lpstr>FLSA Project Overview </vt:lpstr>
      <vt:lpstr>FLSA Project Overview </vt:lpstr>
      <vt:lpstr>FLSA Project Overview </vt:lpstr>
      <vt:lpstr>Questions and Comments</vt:lpstr>
    </vt:vector>
  </TitlesOfParts>
  <Company>ITSSCCM1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rlapplet</dc:creator>
  <cp:lastModifiedBy>Gruhn, Melissa S [CHEM]</cp:lastModifiedBy>
  <cp:revision>198</cp:revision>
  <cp:lastPrinted>2016-08-31T17:37:25Z</cp:lastPrinted>
  <dcterms:created xsi:type="dcterms:W3CDTF">2013-10-11T14:36:34Z</dcterms:created>
  <dcterms:modified xsi:type="dcterms:W3CDTF">2016-09-27T13:52:03Z</dcterms:modified>
</cp:coreProperties>
</file>